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56" r:id="rId2"/>
    <p:sldId id="268" r:id="rId3"/>
    <p:sldId id="265" r:id="rId4"/>
    <p:sldId id="266" r:id="rId5"/>
    <p:sldId id="269" r:id="rId6"/>
    <p:sldId id="270" r:id="rId7"/>
    <p:sldId id="276" r:id="rId8"/>
    <p:sldId id="271" r:id="rId9"/>
    <p:sldId id="272" r:id="rId10"/>
    <p:sldId id="275" r:id="rId11"/>
    <p:sldId id="257" r:id="rId12"/>
    <p:sldId id="278" r:id="rId13"/>
    <p:sldId id="279" r:id="rId14"/>
    <p:sldId id="258" r:id="rId15"/>
    <p:sldId id="282" r:id="rId16"/>
    <p:sldId id="280" r:id="rId17"/>
    <p:sldId id="281" r:id="rId18"/>
    <p:sldId id="273" r:id="rId19"/>
    <p:sldId id="283" r:id="rId20"/>
    <p:sldId id="259" r:id="rId21"/>
    <p:sldId id="284" r:id="rId22"/>
    <p:sldId id="285" r:id="rId23"/>
    <p:sldId id="739" r:id="rId24"/>
    <p:sldId id="812" r:id="rId25"/>
    <p:sldId id="813" r:id="rId26"/>
    <p:sldId id="814" r:id="rId27"/>
    <p:sldId id="815" r:id="rId28"/>
    <p:sldId id="816" r:id="rId29"/>
    <p:sldId id="821" r:id="rId30"/>
    <p:sldId id="817" r:id="rId31"/>
    <p:sldId id="818" r:id="rId32"/>
    <p:sldId id="820" r:id="rId33"/>
    <p:sldId id="819" r:id="rId34"/>
    <p:sldId id="822" r:id="rId35"/>
    <p:sldId id="823" r:id="rId36"/>
    <p:sldId id="824" r:id="rId37"/>
    <p:sldId id="825" r:id="rId38"/>
    <p:sldId id="826" r:id="rId39"/>
    <p:sldId id="827" r:id="rId40"/>
    <p:sldId id="829" r:id="rId41"/>
    <p:sldId id="830" r:id="rId42"/>
    <p:sldId id="828" r:id="rId43"/>
    <p:sldId id="831" r:id="rId44"/>
    <p:sldId id="832" r:id="rId45"/>
    <p:sldId id="274"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8F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8EB104-5BB8-404A-A15A-1B8F6C9E530E}" v="858" dt="2023-04-12T19:14:16.0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312" autoAdjust="0"/>
  </p:normalViewPr>
  <p:slideViewPr>
    <p:cSldViewPr snapToGrid="0">
      <p:cViewPr varScale="1">
        <p:scale>
          <a:sx n="75" d="100"/>
          <a:sy n="75" d="100"/>
        </p:scale>
        <p:origin x="413"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55"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56" Type="http://schemas.openxmlformats.org/officeDocument/2006/relationships/customXml" Target="../customXml/item3.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old Chapman" userId="57e44368-ca69-43d1-ae46-e00dc75e6238" providerId="ADAL" clId="{3C8EB104-5BB8-404A-A15A-1B8F6C9E530E}"/>
    <pc:docChg chg="undo custSel addSld delSld modSld sldOrd">
      <pc:chgData name="Harold Chapman" userId="57e44368-ca69-43d1-ae46-e00dc75e6238" providerId="ADAL" clId="{3C8EB104-5BB8-404A-A15A-1B8F6C9E530E}" dt="2023-04-12T19:14:04.111" v="15682" actId="20577"/>
      <pc:docMkLst>
        <pc:docMk/>
      </pc:docMkLst>
      <pc:sldChg chg="modSp mod">
        <pc:chgData name="Harold Chapman" userId="57e44368-ca69-43d1-ae46-e00dc75e6238" providerId="ADAL" clId="{3C8EB104-5BB8-404A-A15A-1B8F6C9E530E}" dt="2023-04-03T17:41:44.485" v="56" actId="20577"/>
        <pc:sldMkLst>
          <pc:docMk/>
          <pc:sldMk cId="1436639200" sldId="256"/>
        </pc:sldMkLst>
        <pc:spChg chg="mod">
          <ac:chgData name="Harold Chapman" userId="57e44368-ca69-43d1-ae46-e00dc75e6238" providerId="ADAL" clId="{3C8EB104-5BB8-404A-A15A-1B8F6C9E530E}" dt="2023-04-03T17:41:38.136" v="39" actId="20577"/>
          <ac:spMkLst>
            <pc:docMk/>
            <pc:sldMk cId="1436639200" sldId="256"/>
            <ac:spMk id="2" creationId="{DD5B4523-7115-2540-4EEF-39FE43220E05}"/>
          </ac:spMkLst>
        </pc:spChg>
        <pc:spChg chg="mod">
          <ac:chgData name="Harold Chapman" userId="57e44368-ca69-43d1-ae46-e00dc75e6238" providerId="ADAL" clId="{3C8EB104-5BB8-404A-A15A-1B8F6C9E530E}" dt="2023-04-03T17:41:44.485" v="56" actId="20577"/>
          <ac:spMkLst>
            <pc:docMk/>
            <pc:sldMk cId="1436639200" sldId="256"/>
            <ac:spMk id="3" creationId="{91544572-122F-34C2-2A56-A961AF16D8A7}"/>
          </ac:spMkLst>
        </pc:spChg>
      </pc:sldChg>
      <pc:sldChg chg="addSp delSp modSp new mod ord modAnim">
        <pc:chgData name="Harold Chapman" userId="57e44368-ca69-43d1-ae46-e00dc75e6238" providerId="ADAL" clId="{3C8EB104-5BB8-404A-A15A-1B8F6C9E530E}" dt="2023-04-12T15:44:38.955" v="15483"/>
        <pc:sldMkLst>
          <pc:docMk/>
          <pc:sldMk cId="1804458799" sldId="257"/>
        </pc:sldMkLst>
        <pc:spChg chg="mod">
          <ac:chgData name="Harold Chapman" userId="57e44368-ca69-43d1-ae46-e00dc75e6238" providerId="ADAL" clId="{3C8EB104-5BB8-404A-A15A-1B8F6C9E530E}" dt="2023-04-03T17:59:39.698" v="669" actId="20577"/>
          <ac:spMkLst>
            <pc:docMk/>
            <pc:sldMk cId="1804458799" sldId="257"/>
            <ac:spMk id="2" creationId="{95EAE6A0-0409-31B6-6788-0CDCBDEF3035}"/>
          </ac:spMkLst>
        </pc:spChg>
        <pc:spChg chg="del">
          <ac:chgData name="Harold Chapman" userId="57e44368-ca69-43d1-ae46-e00dc75e6238" providerId="ADAL" clId="{3C8EB104-5BB8-404A-A15A-1B8F6C9E530E}" dt="2023-04-03T17:43:14.894" v="58" actId="22"/>
          <ac:spMkLst>
            <pc:docMk/>
            <pc:sldMk cId="1804458799" sldId="257"/>
            <ac:spMk id="3" creationId="{1F752953-7A5B-E86A-3E34-8B7F1B6D6604}"/>
          </ac:spMkLst>
        </pc:spChg>
        <pc:spChg chg="add mod">
          <ac:chgData name="Harold Chapman" userId="57e44368-ca69-43d1-ae46-e00dc75e6238" providerId="ADAL" clId="{3C8EB104-5BB8-404A-A15A-1B8F6C9E530E}" dt="2023-04-03T17:47:33.640" v="461" actId="20577"/>
          <ac:spMkLst>
            <pc:docMk/>
            <pc:sldMk cId="1804458799" sldId="257"/>
            <ac:spMk id="7" creationId="{98E37C19-0E5C-BA37-3E52-464CDFD9D895}"/>
          </ac:spMkLst>
        </pc:spChg>
        <pc:spChg chg="add mod">
          <ac:chgData name="Harold Chapman" userId="57e44368-ca69-43d1-ae46-e00dc75e6238" providerId="ADAL" clId="{3C8EB104-5BB8-404A-A15A-1B8F6C9E530E}" dt="2023-04-12T15:44:26.470" v="15482" actId="208"/>
          <ac:spMkLst>
            <pc:docMk/>
            <pc:sldMk cId="1804458799" sldId="257"/>
            <ac:spMk id="13" creationId="{3BAB0AC1-1901-6BFE-A423-500305AD4485}"/>
          </ac:spMkLst>
        </pc:spChg>
        <pc:picChg chg="add del mod ord">
          <ac:chgData name="Harold Chapman" userId="57e44368-ca69-43d1-ae46-e00dc75e6238" providerId="ADAL" clId="{3C8EB104-5BB8-404A-A15A-1B8F6C9E530E}" dt="2023-04-03T17:43:37.410" v="100" actId="478"/>
          <ac:picMkLst>
            <pc:docMk/>
            <pc:sldMk cId="1804458799" sldId="257"/>
            <ac:picMk id="5" creationId="{D6F9A9D0-1924-7554-5ED8-29698DF2E1AF}"/>
          </ac:picMkLst>
        </pc:picChg>
        <pc:picChg chg="add mod modCrop">
          <ac:chgData name="Harold Chapman" userId="57e44368-ca69-43d1-ae46-e00dc75e6238" providerId="ADAL" clId="{3C8EB104-5BB8-404A-A15A-1B8F6C9E530E}" dt="2023-04-03T17:44:10.194" v="109" actId="732"/>
          <ac:picMkLst>
            <pc:docMk/>
            <pc:sldMk cId="1804458799" sldId="257"/>
            <ac:picMk id="9" creationId="{569626AC-B03D-6A21-2814-CDF6B0F25AA0}"/>
          </ac:picMkLst>
        </pc:picChg>
      </pc:sldChg>
      <pc:sldChg chg="addSp modSp new mod">
        <pc:chgData name="Harold Chapman" userId="57e44368-ca69-43d1-ae46-e00dc75e6238" providerId="ADAL" clId="{3C8EB104-5BB8-404A-A15A-1B8F6C9E530E}" dt="2023-04-03T20:02:28.576" v="1964" actId="20577"/>
        <pc:sldMkLst>
          <pc:docMk/>
          <pc:sldMk cId="1791483448" sldId="258"/>
        </pc:sldMkLst>
        <pc:spChg chg="mod">
          <ac:chgData name="Harold Chapman" userId="57e44368-ca69-43d1-ae46-e00dc75e6238" providerId="ADAL" clId="{3C8EB104-5BB8-404A-A15A-1B8F6C9E530E}" dt="2023-04-03T17:44:55.529" v="211" actId="20577"/>
          <ac:spMkLst>
            <pc:docMk/>
            <pc:sldMk cId="1791483448" sldId="258"/>
            <ac:spMk id="2" creationId="{D47C9ECF-206A-C750-F6E0-C301F8760F98}"/>
          </ac:spMkLst>
        </pc:spChg>
        <pc:spChg chg="mod">
          <ac:chgData name="Harold Chapman" userId="57e44368-ca69-43d1-ae46-e00dc75e6238" providerId="ADAL" clId="{3C8EB104-5BB8-404A-A15A-1B8F6C9E530E}" dt="2023-04-03T20:02:28.576" v="1964" actId="20577"/>
          <ac:spMkLst>
            <pc:docMk/>
            <pc:sldMk cId="1791483448" sldId="258"/>
            <ac:spMk id="3" creationId="{DF8716E3-7149-DD85-3BBA-E3C0871D4E0C}"/>
          </ac:spMkLst>
        </pc:spChg>
        <pc:picChg chg="add mod">
          <ac:chgData name="Harold Chapman" userId="57e44368-ca69-43d1-ae46-e00dc75e6238" providerId="ADAL" clId="{3C8EB104-5BB8-404A-A15A-1B8F6C9E530E}" dt="2023-04-03T19:56:02.537" v="1414" actId="1076"/>
          <ac:picMkLst>
            <pc:docMk/>
            <pc:sldMk cId="1791483448" sldId="258"/>
            <ac:picMk id="4" creationId="{3DD10CE9-B051-0D29-CA1E-FDF3D0708C57}"/>
          </ac:picMkLst>
        </pc:picChg>
      </pc:sldChg>
      <pc:sldChg chg="addSp modSp new mod">
        <pc:chgData name="Harold Chapman" userId="57e44368-ca69-43d1-ae46-e00dc75e6238" providerId="ADAL" clId="{3C8EB104-5BB8-404A-A15A-1B8F6C9E530E}" dt="2023-04-11T19:14:10.522" v="5479" actId="1076"/>
        <pc:sldMkLst>
          <pc:docMk/>
          <pc:sldMk cId="1035191895" sldId="259"/>
        </pc:sldMkLst>
        <pc:spChg chg="mod">
          <ac:chgData name="Harold Chapman" userId="57e44368-ca69-43d1-ae46-e00dc75e6238" providerId="ADAL" clId="{3C8EB104-5BB8-404A-A15A-1B8F6C9E530E}" dt="2023-04-03T17:45:08.798" v="251" actId="20577"/>
          <ac:spMkLst>
            <pc:docMk/>
            <pc:sldMk cId="1035191895" sldId="259"/>
            <ac:spMk id="2" creationId="{E8A16467-5C3C-7DB8-08AC-7F07DF96B931}"/>
          </ac:spMkLst>
        </pc:spChg>
        <pc:spChg chg="mod">
          <ac:chgData name="Harold Chapman" userId="57e44368-ca69-43d1-ae46-e00dc75e6238" providerId="ADAL" clId="{3C8EB104-5BB8-404A-A15A-1B8F6C9E530E}" dt="2023-04-11T19:07:32.461" v="5239" actId="20577"/>
          <ac:spMkLst>
            <pc:docMk/>
            <pc:sldMk cId="1035191895" sldId="259"/>
            <ac:spMk id="3" creationId="{1A2147D4-CA27-8A4C-C285-FE0CF418E4F6}"/>
          </ac:spMkLst>
        </pc:spChg>
        <pc:picChg chg="add mod">
          <ac:chgData name="Harold Chapman" userId="57e44368-ca69-43d1-ae46-e00dc75e6238" providerId="ADAL" clId="{3C8EB104-5BB8-404A-A15A-1B8F6C9E530E}" dt="2023-04-11T19:14:10.522" v="5479" actId="1076"/>
          <ac:picMkLst>
            <pc:docMk/>
            <pc:sldMk cId="1035191895" sldId="259"/>
            <ac:picMk id="4" creationId="{77F78F27-2EDF-8E8F-8B4D-F81AE0641EA5}"/>
          </ac:picMkLst>
        </pc:picChg>
      </pc:sldChg>
      <pc:sldChg chg="modSp new del mod">
        <pc:chgData name="Harold Chapman" userId="57e44368-ca69-43d1-ae46-e00dc75e6238" providerId="ADAL" clId="{3C8EB104-5BB8-404A-A15A-1B8F6C9E530E}" dt="2023-04-12T16:40:01.291" v="15561" actId="47"/>
        <pc:sldMkLst>
          <pc:docMk/>
          <pc:sldMk cId="38471553" sldId="260"/>
        </pc:sldMkLst>
        <pc:spChg chg="mod">
          <ac:chgData name="Harold Chapman" userId="57e44368-ca69-43d1-ae46-e00dc75e6238" providerId="ADAL" clId="{3C8EB104-5BB8-404A-A15A-1B8F6C9E530E}" dt="2023-04-03T17:45:23.743" v="285" actId="20577"/>
          <ac:spMkLst>
            <pc:docMk/>
            <pc:sldMk cId="38471553" sldId="260"/>
            <ac:spMk id="2" creationId="{70404624-0D28-87AE-081F-0117B849F7AC}"/>
          </ac:spMkLst>
        </pc:spChg>
        <pc:spChg chg="mod">
          <ac:chgData name="Harold Chapman" userId="57e44368-ca69-43d1-ae46-e00dc75e6238" providerId="ADAL" clId="{3C8EB104-5BB8-404A-A15A-1B8F6C9E530E}" dt="2023-04-03T20:09:17.178" v="2123" actId="20577"/>
          <ac:spMkLst>
            <pc:docMk/>
            <pc:sldMk cId="38471553" sldId="260"/>
            <ac:spMk id="3" creationId="{24485929-51F9-7C93-4DEB-70D7A97944F1}"/>
          </ac:spMkLst>
        </pc:spChg>
      </pc:sldChg>
      <pc:sldChg chg="modSp new del mod">
        <pc:chgData name="Harold Chapman" userId="57e44368-ca69-43d1-ae46-e00dc75e6238" providerId="ADAL" clId="{3C8EB104-5BB8-404A-A15A-1B8F6C9E530E}" dt="2023-04-12T13:45:52.817" v="9996" actId="47"/>
        <pc:sldMkLst>
          <pc:docMk/>
          <pc:sldMk cId="3447594614" sldId="261"/>
        </pc:sldMkLst>
        <pc:spChg chg="mod">
          <ac:chgData name="Harold Chapman" userId="57e44368-ca69-43d1-ae46-e00dc75e6238" providerId="ADAL" clId="{3C8EB104-5BB8-404A-A15A-1B8F6C9E530E}" dt="2023-04-03T17:46:22.345" v="334" actId="20577"/>
          <ac:spMkLst>
            <pc:docMk/>
            <pc:sldMk cId="3447594614" sldId="261"/>
            <ac:spMk id="2" creationId="{2FE787D3-B585-ADFA-71EF-1BF8114C0374}"/>
          </ac:spMkLst>
        </pc:spChg>
        <pc:spChg chg="mod">
          <ac:chgData name="Harold Chapman" userId="57e44368-ca69-43d1-ae46-e00dc75e6238" providerId="ADAL" clId="{3C8EB104-5BB8-404A-A15A-1B8F6C9E530E}" dt="2023-04-04T15:37:04.342" v="2126" actId="6549"/>
          <ac:spMkLst>
            <pc:docMk/>
            <pc:sldMk cId="3447594614" sldId="261"/>
            <ac:spMk id="3" creationId="{07693B81-77FF-6B35-C1E7-F271C0FAF406}"/>
          </ac:spMkLst>
        </pc:spChg>
      </pc:sldChg>
      <pc:sldChg chg="modSp new del mod">
        <pc:chgData name="Harold Chapman" userId="57e44368-ca69-43d1-ae46-e00dc75e6238" providerId="ADAL" clId="{3C8EB104-5BB8-404A-A15A-1B8F6C9E530E}" dt="2023-04-12T14:43:06.539" v="12129" actId="47"/>
        <pc:sldMkLst>
          <pc:docMk/>
          <pc:sldMk cId="2889523261" sldId="262"/>
        </pc:sldMkLst>
        <pc:spChg chg="mod">
          <ac:chgData name="Harold Chapman" userId="57e44368-ca69-43d1-ae46-e00dc75e6238" providerId="ADAL" clId="{3C8EB104-5BB8-404A-A15A-1B8F6C9E530E}" dt="2023-04-03T17:46:53.953" v="406" actId="20577"/>
          <ac:spMkLst>
            <pc:docMk/>
            <pc:sldMk cId="2889523261" sldId="262"/>
            <ac:spMk id="2" creationId="{D68D4DE5-89E1-F015-1239-B1A81EFB3F2B}"/>
          </ac:spMkLst>
        </pc:spChg>
        <pc:spChg chg="mod">
          <ac:chgData name="Harold Chapman" userId="57e44368-ca69-43d1-ae46-e00dc75e6238" providerId="ADAL" clId="{3C8EB104-5BB8-404A-A15A-1B8F6C9E530E}" dt="2023-04-04T15:37:12.952" v="2131" actId="6549"/>
          <ac:spMkLst>
            <pc:docMk/>
            <pc:sldMk cId="2889523261" sldId="262"/>
            <ac:spMk id="3" creationId="{F9AB6C58-5AEF-D549-92ED-B21F1A580D39}"/>
          </ac:spMkLst>
        </pc:spChg>
      </pc:sldChg>
      <pc:sldChg chg="modSp new del mod">
        <pc:chgData name="Harold Chapman" userId="57e44368-ca69-43d1-ae46-e00dc75e6238" providerId="ADAL" clId="{3C8EB104-5BB8-404A-A15A-1B8F6C9E530E}" dt="2023-04-12T15:01:35.790" v="13758" actId="47"/>
        <pc:sldMkLst>
          <pc:docMk/>
          <pc:sldMk cId="952562271" sldId="263"/>
        </pc:sldMkLst>
        <pc:spChg chg="mod">
          <ac:chgData name="Harold Chapman" userId="57e44368-ca69-43d1-ae46-e00dc75e6238" providerId="ADAL" clId="{3C8EB104-5BB8-404A-A15A-1B8F6C9E530E}" dt="2023-04-03T17:47:16.865" v="432" actId="20577"/>
          <ac:spMkLst>
            <pc:docMk/>
            <pc:sldMk cId="952562271" sldId="263"/>
            <ac:spMk id="2" creationId="{CA6228F1-3545-8012-BE87-A35FEB21DED0}"/>
          </ac:spMkLst>
        </pc:spChg>
        <pc:spChg chg="mod">
          <ac:chgData name="Harold Chapman" userId="57e44368-ca69-43d1-ae46-e00dc75e6238" providerId="ADAL" clId="{3C8EB104-5BB8-404A-A15A-1B8F6C9E530E}" dt="2023-04-04T15:37:18.753" v="2134" actId="6549"/>
          <ac:spMkLst>
            <pc:docMk/>
            <pc:sldMk cId="952562271" sldId="263"/>
            <ac:spMk id="3" creationId="{3A5856B5-3BE7-AE71-EDAB-0F9474E3489C}"/>
          </ac:spMkLst>
        </pc:spChg>
      </pc:sldChg>
      <pc:sldChg chg="modSp new del mod">
        <pc:chgData name="Harold Chapman" userId="57e44368-ca69-43d1-ae46-e00dc75e6238" providerId="ADAL" clId="{3C8EB104-5BB8-404A-A15A-1B8F6C9E530E}" dt="2023-04-12T16:43:00.914" v="15595" actId="47"/>
        <pc:sldMkLst>
          <pc:docMk/>
          <pc:sldMk cId="445211536" sldId="264"/>
        </pc:sldMkLst>
        <pc:spChg chg="mod">
          <ac:chgData name="Harold Chapman" userId="57e44368-ca69-43d1-ae46-e00dc75e6238" providerId="ADAL" clId="{3C8EB104-5BB8-404A-A15A-1B8F6C9E530E}" dt="2023-04-03T17:47:26.070" v="459" actId="20577"/>
          <ac:spMkLst>
            <pc:docMk/>
            <pc:sldMk cId="445211536" sldId="264"/>
            <ac:spMk id="2" creationId="{10E2B898-9412-4C53-6ADA-BE5D2F665BF3}"/>
          </ac:spMkLst>
        </pc:spChg>
        <pc:spChg chg="mod">
          <ac:chgData name="Harold Chapman" userId="57e44368-ca69-43d1-ae46-e00dc75e6238" providerId="ADAL" clId="{3C8EB104-5BB8-404A-A15A-1B8F6C9E530E}" dt="2023-04-04T15:37:23.967" v="2136" actId="6549"/>
          <ac:spMkLst>
            <pc:docMk/>
            <pc:sldMk cId="445211536" sldId="264"/>
            <ac:spMk id="3" creationId="{FF7F803C-9FAB-9496-F646-157B8F360841}"/>
          </ac:spMkLst>
        </pc:spChg>
      </pc:sldChg>
      <pc:sldChg chg="addSp delSp modSp new mod modAnim modNotesTx">
        <pc:chgData name="Harold Chapman" userId="57e44368-ca69-43d1-ae46-e00dc75e6238" providerId="ADAL" clId="{3C8EB104-5BB8-404A-A15A-1B8F6C9E530E}" dt="2023-04-12T15:30:34.424" v="15024"/>
        <pc:sldMkLst>
          <pc:docMk/>
          <pc:sldMk cId="3018003937" sldId="265"/>
        </pc:sldMkLst>
        <pc:spChg chg="mod">
          <ac:chgData name="Harold Chapman" userId="57e44368-ca69-43d1-ae46-e00dc75e6238" providerId="ADAL" clId="{3C8EB104-5BB8-404A-A15A-1B8F6C9E530E}" dt="2023-04-03T17:48:33.385" v="482" actId="20577"/>
          <ac:spMkLst>
            <pc:docMk/>
            <pc:sldMk cId="3018003937" sldId="265"/>
            <ac:spMk id="2" creationId="{4B6E18D4-C462-CD1A-C5C0-6DDC128A0DA4}"/>
          </ac:spMkLst>
        </pc:spChg>
        <pc:spChg chg="del">
          <ac:chgData name="Harold Chapman" userId="57e44368-ca69-43d1-ae46-e00dc75e6238" providerId="ADAL" clId="{3C8EB104-5BB8-404A-A15A-1B8F6C9E530E}" dt="2023-04-03T17:49:17.491" v="483" actId="1032"/>
          <ac:spMkLst>
            <pc:docMk/>
            <pc:sldMk cId="3018003937" sldId="265"/>
            <ac:spMk id="3" creationId="{DF70E178-CB7B-AFC8-D2F1-2183692A044D}"/>
          </ac:spMkLst>
        </pc:spChg>
        <pc:spChg chg="add mod">
          <ac:chgData name="Harold Chapman" userId="57e44368-ca69-43d1-ae46-e00dc75e6238" providerId="ADAL" clId="{3C8EB104-5BB8-404A-A15A-1B8F6C9E530E}" dt="2023-04-03T19:50:25.471" v="1356" actId="1076"/>
          <ac:spMkLst>
            <pc:docMk/>
            <pc:sldMk cId="3018003937" sldId="265"/>
            <ac:spMk id="5" creationId="{D71DC103-2309-4DAF-C31F-735F3FF0CA20}"/>
          </ac:spMkLst>
        </pc:spChg>
        <pc:spChg chg="add mod">
          <ac:chgData name="Harold Chapman" userId="57e44368-ca69-43d1-ae46-e00dc75e6238" providerId="ADAL" clId="{3C8EB104-5BB8-404A-A15A-1B8F6C9E530E}" dt="2023-04-03T17:53:09.441" v="588" actId="1076"/>
          <ac:spMkLst>
            <pc:docMk/>
            <pc:sldMk cId="3018003937" sldId="265"/>
            <ac:spMk id="6" creationId="{286729BC-A5DD-9B33-993B-628536E57374}"/>
          </ac:spMkLst>
        </pc:spChg>
        <pc:spChg chg="add mod">
          <ac:chgData name="Harold Chapman" userId="57e44368-ca69-43d1-ae46-e00dc75e6238" providerId="ADAL" clId="{3C8EB104-5BB8-404A-A15A-1B8F6C9E530E}" dt="2023-04-03T19:50:20.289" v="1355" actId="1076"/>
          <ac:spMkLst>
            <pc:docMk/>
            <pc:sldMk cId="3018003937" sldId="265"/>
            <ac:spMk id="7" creationId="{0823515D-7D35-C1F6-D004-9EBD92B941B9}"/>
          </ac:spMkLst>
        </pc:spChg>
        <pc:graphicFrameChg chg="add mod modGraphic">
          <ac:chgData name="Harold Chapman" userId="57e44368-ca69-43d1-ae46-e00dc75e6238" providerId="ADAL" clId="{3C8EB104-5BB8-404A-A15A-1B8F6C9E530E}" dt="2023-04-03T19:49:39.518" v="1343" actId="14100"/>
          <ac:graphicFrameMkLst>
            <pc:docMk/>
            <pc:sldMk cId="3018003937" sldId="265"/>
            <ac:graphicFrameMk id="4" creationId="{B8616BC7-C178-F271-B563-35C05319D3D7}"/>
          </ac:graphicFrameMkLst>
        </pc:graphicFrameChg>
      </pc:sldChg>
      <pc:sldChg chg="addSp delSp modSp new mod">
        <pc:chgData name="Harold Chapman" userId="57e44368-ca69-43d1-ae46-e00dc75e6238" providerId="ADAL" clId="{3C8EB104-5BB8-404A-A15A-1B8F6C9E530E}" dt="2023-04-03T17:59:03.443" v="638" actId="404"/>
        <pc:sldMkLst>
          <pc:docMk/>
          <pc:sldMk cId="1201457003" sldId="266"/>
        </pc:sldMkLst>
        <pc:spChg chg="mod">
          <ac:chgData name="Harold Chapman" userId="57e44368-ca69-43d1-ae46-e00dc75e6238" providerId="ADAL" clId="{3C8EB104-5BB8-404A-A15A-1B8F6C9E530E}" dt="2023-04-03T17:55:31.436" v="615" actId="20577"/>
          <ac:spMkLst>
            <pc:docMk/>
            <pc:sldMk cId="1201457003" sldId="266"/>
            <ac:spMk id="2" creationId="{7F2307F4-1B18-8F21-5CA5-951192C42E77}"/>
          </ac:spMkLst>
        </pc:spChg>
        <pc:spChg chg="add del mod">
          <ac:chgData name="Harold Chapman" userId="57e44368-ca69-43d1-ae46-e00dc75e6238" providerId="ADAL" clId="{3C8EB104-5BB8-404A-A15A-1B8F6C9E530E}" dt="2023-04-03T17:59:03.443" v="638" actId="404"/>
          <ac:spMkLst>
            <pc:docMk/>
            <pc:sldMk cId="1201457003" sldId="266"/>
            <ac:spMk id="3" creationId="{903F0E0B-6A14-1415-C58B-AF6EC7A686DC}"/>
          </ac:spMkLst>
        </pc:spChg>
        <pc:picChg chg="add del mod">
          <ac:chgData name="Harold Chapman" userId="57e44368-ca69-43d1-ae46-e00dc75e6238" providerId="ADAL" clId="{3C8EB104-5BB8-404A-A15A-1B8F6C9E530E}" dt="2023-04-03T17:57:57.797" v="620"/>
          <ac:picMkLst>
            <pc:docMk/>
            <pc:sldMk cId="1201457003" sldId="266"/>
            <ac:picMk id="5" creationId="{4BA6D981-112E-FCB2-59B1-E06AA7EB3EA5}"/>
          </ac:picMkLst>
        </pc:picChg>
        <pc:picChg chg="add mod">
          <ac:chgData name="Harold Chapman" userId="57e44368-ca69-43d1-ae46-e00dc75e6238" providerId="ADAL" clId="{3C8EB104-5BB8-404A-A15A-1B8F6C9E530E}" dt="2023-04-03T17:58:28.745" v="629" actId="1076"/>
          <ac:picMkLst>
            <pc:docMk/>
            <pc:sldMk cId="1201457003" sldId="266"/>
            <ac:picMk id="7" creationId="{BC02AF8D-52B3-B5DC-A323-D6257D9C24B6}"/>
          </ac:picMkLst>
        </pc:picChg>
      </pc:sldChg>
      <pc:sldChg chg="addSp delSp modSp new del mod">
        <pc:chgData name="Harold Chapman" userId="57e44368-ca69-43d1-ae46-e00dc75e6238" providerId="ADAL" clId="{3C8EB104-5BB8-404A-A15A-1B8F6C9E530E}" dt="2023-04-03T19:32:59.073" v="877" actId="47"/>
        <pc:sldMkLst>
          <pc:docMk/>
          <pc:sldMk cId="4101039416" sldId="267"/>
        </pc:sldMkLst>
        <pc:spChg chg="mod">
          <ac:chgData name="Harold Chapman" userId="57e44368-ca69-43d1-ae46-e00dc75e6238" providerId="ADAL" clId="{3C8EB104-5BB8-404A-A15A-1B8F6C9E530E}" dt="2023-04-03T17:59:31.813" v="664" actId="20577"/>
          <ac:spMkLst>
            <pc:docMk/>
            <pc:sldMk cId="4101039416" sldId="267"/>
            <ac:spMk id="2" creationId="{5222E8A8-9DF1-414E-52AD-E17D7E1A0CE6}"/>
          </ac:spMkLst>
        </pc:spChg>
        <pc:spChg chg="del">
          <ac:chgData name="Harold Chapman" userId="57e44368-ca69-43d1-ae46-e00dc75e6238" providerId="ADAL" clId="{3C8EB104-5BB8-404A-A15A-1B8F6C9E530E}" dt="2023-04-03T17:59:58.400" v="670" actId="1032"/>
          <ac:spMkLst>
            <pc:docMk/>
            <pc:sldMk cId="4101039416" sldId="267"/>
            <ac:spMk id="3" creationId="{32D66E6B-EF9B-DBAE-7C26-B65B10A209AF}"/>
          </ac:spMkLst>
        </pc:spChg>
        <pc:spChg chg="add mod">
          <ac:chgData name="Harold Chapman" userId="57e44368-ca69-43d1-ae46-e00dc75e6238" providerId="ADAL" clId="{3C8EB104-5BB8-404A-A15A-1B8F6C9E530E}" dt="2023-04-03T18:01:27.625" v="792" actId="207"/>
          <ac:spMkLst>
            <pc:docMk/>
            <pc:sldMk cId="4101039416" sldId="267"/>
            <ac:spMk id="5" creationId="{6C10671C-3D84-BEDC-B999-4B4EC743924F}"/>
          </ac:spMkLst>
        </pc:spChg>
        <pc:spChg chg="add mod">
          <ac:chgData name="Harold Chapman" userId="57e44368-ca69-43d1-ae46-e00dc75e6238" providerId="ADAL" clId="{3C8EB104-5BB8-404A-A15A-1B8F6C9E530E}" dt="2023-04-03T18:03:05.804" v="845" actId="207"/>
          <ac:spMkLst>
            <pc:docMk/>
            <pc:sldMk cId="4101039416" sldId="267"/>
            <ac:spMk id="13" creationId="{CE460E62-B47B-7B7A-F6DC-ACF9A0A5C280}"/>
          </ac:spMkLst>
        </pc:spChg>
        <pc:spChg chg="add mod">
          <ac:chgData name="Harold Chapman" userId="57e44368-ca69-43d1-ae46-e00dc75e6238" providerId="ADAL" clId="{3C8EB104-5BB8-404A-A15A-1B8F6C9E530E}" dt="2023-04-03T18:02:58.571" v="843" actId="208"/>
          <ac:spMkLst>
            <pc:docMk/>
            <pc:sldMk cId="4101039416" sldId="267"/>
            <ac:spMk id="14" creationId="{EBA487DC-FB60-FA91-7CE8-9A1723045E45}"/>
          </ac:spMkLst>
        </pc:spChg>
        <pc:graphicFrameChg chg="add mod modGraphic">
          <ac:chgData name="Harold Chapman" userId="57e44368-ca69-43d1-ae46-e00dc75e6238" providerId="ADAL" clId="{3C8EB104-5BB8-404A-A15A-1B8F6C9E530E}" dt="2023-04-03T18:01:36.615" v="793" actId="207"/>
          <ac:graphicFrameMkLst>
            <pc:docMk/>
            <pc:sldMk cId="4101039416" sldId="267"/>
            <ac:graphicFrameMk id="4" creationId="{06DBC292-305B-BEEC-D858-41C921A66B28}"/>
          </ac:graphicFrameMkLst>
        </pc:graphicFrameChg>
        <pc:cxnChg chg="add mod">
          <ac:chgData name="Harold Chapman" userId="57e44368-ca69-43d1-ae46-e00dc75e6238" providerId="ADAL" clId="{3C8EB104-5BB8-404A-A15A-1B8F6C9E530E}" dt="2023-04-03T18:02:13.304" v="802" actId="14100"/>
          <ac:cxnSpMkLst>
            <pc:docMk/>
            <pc:sldMk cId="4101039416" sldId="267"/>
            <ac:cxnSpMk id="7" creationId="{04232F69-164D-96ED-428E-8E706F659406}"/>
          </ac:cxnSpMkLst>
        </pc:cxnChg>
        <pc:cxnChg chg="add mod">
          <ac:chgData name="Harold Chapman" userId="57e44368-ca69-43d1-ae46-e00dc75e6238" providerId="ADAL" clId="{3C8EB104-5BB8-404A-A15A-1B8F6C9E530E}" dt="2023-04-03T18:02:08.787" v="801" actId="14100"/>
          <ac:cxnSpMkLst>
            <pc:docMk/>
            <pc:sldMk cId="4101039416" sldId="267"/>
            <ac:cxnSpMk id="8" creationId="{C517D1F1-27C9-EC15-7341-E7DBCD52CBB9}"/>
          </ac:cxnSpMkLst>
        </pc:cxnChg>
      </pc:sldChg>
      <pc:sldChg chg="addSp delSp modSp new mod ord modAnim">
        <pc:chgData name="Harold Chapman" userId="57e44368-ca69-43d1-ae46-e00dc75e6238" providerId="ADAL" clId="{3C8EB104-5BB8-404A-A15A-1B8F6C9E530E}" dt="2023-04-03T19:36:30.446" v="975"/>
        <pc:sldMkLst>
          <pc:docMk/>
          <pc:sldMk cId="2808235793" sldId="268"/>
        </pc:sldMkLst>
        <pc:spChg chg="mod">
          <ac:chgData name="Harold Chapman" userId="57e44368-ca69-43d1-ae46-e00dc75e6238" providerId="ADAL" clId="{3C8EB104-5BB8-404A-A15A-1B8F6C9E530E}" dt="2023-04-03T19:15:13.057" v="867" actId="20577"/>
          <ac:spMkLst>
            <pc:docMk/>
            <pc:sldMk cId="2808235793" sldId="268"/>
            <ac:spMk id="2" creationId="{6D391777-4C0B-6255-7062-50E5C7D3A1FE}"/>
          </ac:spMkLst>
        </pc:spChg>
        <pc:spChg chg="del">
          <ac:chgData name="Harold Chapman" userId="57e44368-ca69-43d1-ae46-e00dc75e6238" providerId="ADAL" clId="{3C8EB104-5BB8-404A-A15A-1B8F6C9E530E}" dt="2023-04-03T19:15:15.619" v="868" actId="22"/>
          <ac:spMkLst>
            <pc:docMk/>
            <pc:sldMk cId="2808235793" sldId="268"/>
            <ac:spMk id="3" creationId="{9AEA0E64-806B-40EE-BD4E-6661435329A9}"/>
          </ac:spMkLst>
        </pc:spChg>
        <pc:spChg chg="add del mod">
          <ac:chgData name="Harold Chapman" userId="57e44368-ca69-43d1-ae46-e00dc75e6238" providerId="ADAL" clId="{3C8EB104-5BB8-404A-A15A-1B8F6C9E530E}" dt="2023-04-03T19:33:11.153" v="880"/>
          <ac:spMkLst>
            <pc:docMk/>
            <pc:sldMk cId="2808235793" sldId="268"/>
            <ac:spMk id="8" creationId="{E2136B36-E2AA-18DC-ABC5-3C39F97F97A8}"/>
          </ac:spMkLst>
        </pc:spChg>
        <pc:spChg chg="add mod">
          <ac:chgData name="Harold Chapman" userId="57e44368-ca69-43d1-ae46-e00dc75e6238" providerId="ADAL" clId="{3C8EB104-5BB8-404A-A15A-1B8F6C9E530E}" dt="2023-04-03T19:34:25.056" v="931" actId="164"/>
          <ac:spMkLst>
            <pc:docMk/>
            <pc:sldMk cId="2808235793" sldId="268"/>
            <ac:spMk id="9" creationId="{82268CA5-730B-38DC-DE96-02382A7207EE}"/>
          </ac:spMkLst>
        </pc:spChg>
        <pc:spChg chg="add mod">
          <ac:chgData name="Harold Chapman" userId="57e44368-ca69-43d1-ae46-e00dc75e6238" providerId="ADAL" clId="{3C8EB104-5BB8-404A-A15A-1B8F6C9E530E}" dt="2023-04-03T19:34:25.056" v="931" actId="164"/>
          <ac:spMkLst>
            <pc:docMk/>
            <pc:sldMk cId="2808235793" sldId="268"/>
            <ac:spMk id="10" creationId="{30E20EA4-9514-E6A2-3319-04ABCAFE2E87}"/>
          </ac:spMkLst>
        </pc:spChg>
        <pc:spChg chg="add mod">
          <ac:chgData name="Harold Chapman" userId="57e44368-ca69-43d1-ae46-e00dc75e6238" providerId="ADAL" clId="{3C8EB104-5BB8-404A-A15A-1B8F6C9E530E}" dt="2023-04-03T19:36:13.255" v="974" actId="14100"/>
          <ac:spMkLst>
            <pc:docMk/>
            <pc:sldMk cId="2808235793" sldId="268"/>
            <ac:spMk id="12" creationId="{9D3706DF-2E32-54B9-D65A-35E69513F9FC}"/>
          </ac:spMkLst>
        </pc:spChg>
        <pc:grpChg chg="add mod">
          <ac:chgData name="Harold Chapman" userId="57e44368-ca69-43d1-ae46-e00dc75e6238" providerId="ADAL" clId="{3C8EB104-5BB8-404A-A15A-1B8F6C9E530E}" dt="2023-04-03T19:34:25.056" v="931" actId="164"/>
          <ac:grpSpMkLst>
            <pc:docMk/>
            <pc:sldMk cId="2808235793" sldId="268"/>
            <ac:grpSpMk id="11" creationId="{96D33B74-1228-1A52-1235-EBFB762E420D}"/>
          </ac:grpSpMkLst>
        </pc:grpChg>
        <pc:grpChg chg="add mod">
          <ac:chgData name="Harold Chapman" userId="57e44368-ca69-43d1-ae46-e00dc75e6238" providerId="ADAL" clId="{3C8EB104-5BB8-404A-A15A-1B8F6C9E530E}" dt="2023-04-03T19:35:57.657" v="971" actId="164"/>
          <ac:grpSpMkLst>
            <pc:docMk/>
            <pc:sldMk cId="2808235793" sldId="268"/>
            <ac:grpSpMk id="13" creationId="{1C2E8EE4-2EFE-3799-1964-A22A856B6DF1}"/>
          </ac:grpSpMkLst>
        </pc:grpChg>
        <pc:picChg chg="add mod ord">
          <ac:chgData name="Harold Chapman" userId="57e44368-ca69-43d1-ae46-e00dc75e6238" providerId="ADAL" clId="{3C8EB104-5BB8-404A-A15A-1B8F6C9E530E}" dt="2023-04-03T19:33:35.249" v="881"/>
          <ac:picMkLst>
            <pc:docMk/>
            <pc:sldMk cId="2808235793" sldId="268"/>
            <ac:picMk id="5" creationId="{0114AEDE-DDA7-E691-A4DD-9D54CD0DF9E7}"/>
          </ac:picMkLst>
        </pc:picChg>
        <pc:cxnChg chg="add mod">
          <ac:chgData name="Harold Chapman" userId="57e44368-ca69-43d1-ae46-e00dc75e6238" providerId="ADAL" clId="{3C8EB104-5BB8-404A-A15A-1B8F6C9E530E}" dt="2023-04-03T19:35:57.657" v="971" actId="164"/>
          <ac:cxnSpMkLst>
            <pc:docMk/>
            <pc:sldMk cId="2808235793" sldId="268"/>
            <ac:cxnSpMk id="7" creationId="{121ABE50-54B6-A1B2-D769-907FAE1D46C3}"/>
          </ac:cxnSpMkLst>
        </pc:cxnChg>
      </pc:sldChg>
      <pc:sldChg chg="addSp modSp new mod modAnim">
        <pc:chgData name="Harold Chapman" userId="57e44368-ca69-43d1-ae46-e00dc75e6238" providerId="ADAL" clId="{3C8EB104-5BB8-404A-A15A-1B8F6C9E530E}" dt="2023-04-12T16:37:19.806" v="15545"/>
        <pc:sldMkLst>
          <pc:docMk/>
          <pc:sldMk cId="3763933226" sldId="269"/>
        </pc:sldMkLst>
        <pc:spChg chg="mod">
          <ac:chgData name="Harold Chapman" userId="57e44368-ca69-43d1-ae46-e00dc75e6238" providerId="ADAL" clId="{3C8EB104-5BB8-404A-A15A-1B8F6C9E530E}" dt="2023-04-03T19:38:21.638" v="990" actId="20577"/>
          <ac:spMkLst>
            <pc:docMk/>
            <pc:sldMk cId="3763933226" sldId="269"/>
            <ac:spMk id="2" creationId="{6801C599-E9BC-329B-7FC0-7C25CDFE3F8C}"/>
          </ac:spMkLst>
        </pc:spChg>
        <pc:spChg chg="mod">
          <ac:chgData name="Harold Chapman" userId="57e44368-ca69-43d1-ae46-e00dc75e6238" providerId="ADAL" clId="{3C8EB104-5BB8-404A-A15A-1B8F6C9E530E}" dt="2023-04-12T16:36:03.386" v="15530" actId="20577"/>
          <ac:spMkLst>
            <pc:docMk/>
            <pc:sldMk cId="3763933226" sldId="269"/>
            <ac:spMk id="3" creationId="{BF98A124-856B-6F1F-D383-94D3C35CD364}"/>
          </ac:spMkLst>
        </pc:spChg>
        <pc:picChg chg="add mod modCrop">
          <ac:chgData name="Harold Chapman" userId="57e44368-ca69-43d1-ae46-e00dc75e6238" providerId="ADAL" clId="{3C8EB104-5BB8-404A-A15A-1B8F6C9E530E}" dt="2023-04-12T16:36:32.035" v="15536" actId="732"/>
          <ac:picMkLst>
            <pc:docMk/>
            <pc:sldMk cId="3763933226" sldId="269"/>
            <ac:picMk id="5" creationId="{F80259AE-CB29-89EB-B04A-2D25A2B6DAAC}"/>
          </ac:picMkLst>
        </pc:picChg>
        <pc:picChg chg="add mod modCrop">
          <ac:chgData name="Harold Chapman" userId="57e44368-ca69-43d1-ae46-e00dc75e6238" providerId="ADAL" clId="{3C8EB104-5BB8-404A-A15A-1B8F6C9E530E}" dt="2023-04-12T16:36:42.821" v="15538" actId="1076"/>
          <ac:picMkLst>
            <pc:docMk/>
            <pc:sldMk cId="3763933226" sldId="269"/>
            <ac:picMk id="9" creationId="{E98FAF6E-4E23-BF5A-64FD-151196EC9418}"/>
          </ac:picMkLst>
        </pc:picChg>
      </pc:sldChg>
      <pc:sldChg chg="addSp modSp new mod">
        <pc:chgData name="Harold Chapman" userId="57e44368-ca69-43d1-ae46-e00dc75e6238" providerId="ADAL" clId="{3C8EB104-5BB8-404A-A15A-1B8F6C9E530E}" dt="2023-04-12T19:14:04.111" v="15682" actId="20577"/>
        <pc:sldMkLst>
          <pc:docMk/>
          <pc:sldMk cId="2917154219" sldId="270"/>
        </pc:sldMkLst>
        <pc:spChg chg="mod">
          <ac:chgData name="Harold Chapman" userId="57e44368-ca69-43d1-ae46-e00dc75e6238" providerId="ADAL" clId="{3C8EB104-5BB8-404A-A15A-1B8F6C9E530E}" dt="2023-04-03T19:41:07.869" v="1188" actId="20577"/>
          <ac:spMkLst>
            <pc:docMk/>
            <pc:sldMk cId="2917154219" sldId="270"/>
            <ac:spMk id="2" creationId="{F79F2CBE-D1A0-EA13-124A-FA1CD94F18F8}"/>
          </ac:spMkLst>
        </pc:spChg>
        <pc:spChg chg="mod">
          <ac:chgData name="Harold Chapman" userId="57e44368-ca69-43d1-ae46-e00dc75e6238" providerId="ADAL" clId="{3C8EB104-5BB8-404A-A15A-1B8F6C9E530E}" dt="2023-04-12T19:14:04.111" v="15682" actId="20577"/>
          <ac:spMkLst>
            <pc:docMk/>
            <pc:sldMk cId="2917154219" sldId="270"/>
            <ac:spMk id="3" creationId="{A8DA30BD-193F-C553-B42D-889194D43992}"/>
          </ac:spMkLst>
        </pc:spChg>
        <pc:picChg chg="add mod">
          <ac:chgData name="Harold Chapman" userId="57e44368-ca69-43d1-ae46-e00dc75e6238" providerId="ADAL" clId="{3C8EB104-5BB8-404A-A15A-1B8F6C9E530E}" dt="2023-04-12T16:37:39.195" v="15546" actId="1076"/>
          <ac:picMkLst>
            <pc:docMk/>
            <pc:sldMk cId="2917154219" sldId="270"/>
            <ac:picMk id="5" creationId="{565ED5BB-4213-8932-5BEA-9F5C11E17E2A}"/>
          </ac:picMkLst>
        </pc:picChg>
      </pc:sldChg>
      <pc:sldChg chg="addSp delSp modSp new mod modAnim">
        <pc:chgData name="Harold Chapman" userId="57e44368-ca69-43d1-ae46-e00dc75e6238" providerId="ADAL" clId="{3C8EB104-5BB8-404A-A15A-1B8F6C9E530E}" dt="2023-04-12T16:38:20.102" v="15551"/>
        <pc:sldMkLst>
          <pc:docMk/>
          <pc:sldMk cId="930654819" sldId="271"/>
        </pc:sldMkLst>
        <pc:spChg chg="mod">
          <ac:chgData name="Harold Chapman" userId="57e44368-ca69-43d1-ae46-e00dc75e6238" providerId="ADAL" clId="{3C8EB104-5BB8-404A-A15A-1B8F6C9E530E}" dt="2023-04-03T19:44:23.045" v="1233"/>
          <ac:spMkLst>
            <pc:docMk/>
            <pc:sldMk cId="930654819" sldId="271"/>
            <ac:spMk id="2" creationId="{13F42753-7248-9789-B8DD-07FEE0AF5EB3}"/>
          </ac:spMkLst>
        </pc:spChg>
        <pc:spChg chg="mod">
          <ac:chgData name="Harold Chapman" userId="57e44368-ca69-43d1-ae46-e00dc75e6238" providerId="ADAL" clId="{3C8EB104-5BB8-404A-A15A-1B8F6C9E530E}" dt="2023-04-03T19:45:54.552" v="1342" actId="6549"/>
          <ac:spMkLst>
            <pc:docMk/>
            <pc:sldMk cId="930654819" sldId="271"/>
            <ac:spMk id="3" creationId="{DB696D56-1FB8-2B96-2589-9309383EBC6E}"/>
          </ac:spMkLst>
        </pc:spChg>
        <pc:spChg chg="add del mod">
          <ac:chgData name="Harold Chapman" userId="57e44368-ca69-43d1-ae46-e00dc75e6238" providerId="ADAL" clId="{3C8EB104-5BB8-404A-A15A-1B8F6C9E530E}" dt="2023-04-03T19:44:20.381" v="1232"/>
          <ac:spMkLst>
            <pc:docMk/>
            <pc:sldMk cId="930654819" sldId="271"/>
            <ac:spMk id="8" creationId="{465EFC85-E1D9-0A71-CF29-856A607A1988}"/>
          </ac:spMkLst>
        </pc:spChg>
        <pc:spChg chg="mod">
          <ac:chgData name="Harold Chapman" userId="57e44368-ca69-43d1-ae46-e00dc75e6238" providerId="ADAL" clId="{3C8EB104-5BB8-404A-A15A-1B8F6C9E530E}" dt="2023-04-03T19:44:18.649" v="1231"/>
          <ac:spMkLst>
            <pc:docMk/>
            <pc:sldMk cId="930654819" sldId="271"/>
            <ac:spMk id="10" creationId="{7C08E547-F626-E38E-D76B-19AC4045332B}"/>
          </ac:spMkLst>
        </pc:spChg>
        <pc:spChg chg="mod">
          <ac:chgData name="Harold Chapman" userId="57e44368-ca69-43d1-ae46-e00dc75e6238" providerId="ADAL" clId="{3C8EB104-5BB8-404A-A15A-1B8F6C9E530E}" dt="2023-04-03T19:44:18.649" v="1231"/>
          <ac:spMkLst>
            <pc:docMk/>
            <pc:sldMk cId="930654819" sldId="271"/>
            <ac:spMk id="11" creationId="{C3182B1A-CB14-CB05-07D6-0716A255D83E}"/>
          </ac:spMkLst>
        </pc:spChg>
        <pc:spChg chg="mod">
          <ac:chgData name="Harold Chapman" userId="57e44368-ca69-43d1-ae46-e00dc75e6238" providerId="ADAL" clId="{3C8EB104-5BB8-404A-A15A-1B8F6C9E530E}" dt="2023-04-03T19:44:18.649" v="1231"/>
          <ac:spMkLst>
            <pc:docMk/>
            <pc:sldMk cId="930654819" sldId="271"/>
            <ac:spMk id="12" creationId="{5B39EE4D-9815-981E-68AC-1811225305EC}"/>
          </ac:spMkLst>
        </pc:spChg>
        <pc:spChg chg="add del">
          <ac:chgData name="Harold Chapman" userId="57e44368-ca69-43d1-ae46-e00dc75e6238" providerId="ADAL" clId="{3C8EB104-5BB8-404A-A15A-1B8F6C9E530E}" dt="2023-04-03T19:44:20.381" v="1232"/>
          <ac:spMkLst>
            <pc:docMk/>
            <pc:sldMk cId="930654819" sldId="271"/>
            <ac:spMk id="13" creationId="{21CD222C-8807-2138-6719-9E417F8EA129}"/>
          </ac:spMkLst>
        </pc:spChg>
        <pc:spChg chg="add del mod">
          <ac:chgData name="Harold Chapman" userId="57e44368-ca69-43d1-ae46-e00dc75e6238" providerId="ADAL" clId="{3C8EB104-5BB8-404A-A15A-1B8F6C9E530E}" dt="2023-04-03T19:44:25.061" v="1234"/>
          <ac:spMkLst>
            <pc:docMk/>
            <pc:sldMk cId="930654819" sldId="271"/>
            <ac:spMk id="14" creationId="{ABC674A1-04C3-3691-BFE1-2F49D98893E1}"/>
          </ac:spMkLst>
        </pc:spChg>
        <pc:spChg chg="mod">
          <ac:chgData name="Harold Chapman" userId="57e44368-ca69-43d1-ae46-e00dc75e6238" providerId="ADAL" clId="{3C8EB104-5BB8-404A-A15A-1B8F6C9E530E}" dt="2023-04-03T19:44:23.045" v="1233"/>
          <ac:spMkLst>
            <pc:docMk/>
            <pc:sldMk cId="930654819" sldId="271"/>
            <ac:spMk id="16" creationId="{14B19151-E592-499E-0BB6-805961A87695}"/>
          </ac:spMkLst>
        </pc:spChg>
        <pc:spChg chg="mod">
          <ac:chgData name="Harold Chapman" userId="57e44368-ca69-43d1-ae46-e00dc75e6238" providerId="ADAL" clId="{3C8EB104-5BB8-404A-A15A-1B8F6C9E530E}" dt="2023-04-03T19:44:23.045" v="1233"/>
          <ac:spMkLst>
            <pc:docMk/>
            <pc:sldMk cId="930654819" sldId="271"/>
            <ac:spMk id="17" creationId="{EE6BF3DD-F3E0-60BD-583D-AB3B83ED2545}"/>
          </ac:spMkLst>
        </pc:spChg>
        <pc:spChg chg="mod">
          <ac:chgData name="Harold Chapman" userId="57e44368-ca69-43d1-ae46-e00dc75e6238" providerId="ADAL" clId="{3C8EB104-5BB8-404A-A15A-1B8F6C9E530E}" dt="2023-04-03T19:44:23.045" v="1233"/>
          <ac:spMkLst>
            <pc:docMk/>
            <pc:sldMk cId="930654819" sldId="271"/>
            <ac:spMk id="18" creationId="{51C35B2A-7F6B-DAE8-4046-279BA6DAFF44}"/>
          </ac:spMkLst>
        </pc:spChg>
        <pc:spChg chg="add del">
          <ac:chgData name="Harold Chapman" userId="57e44368-ca69-43d1-ae46-e00dc75e6238" providerId="ADAL" clId="{3C8EB104-5BB8-404A-A15A-1B8F6C9E530E}" dt="2023-04-03T19:44:25.061" v="1234"/>
          <ac:spMkLst>
            <pc:docMk/>
            <pc:sldMk cId="930654819" sldId="271"/>
            <ac:spMk id="19" creationId="{5C62F806-065A-FB58-9EF4-680D798D6944}"/>
          </ac:spMkLst>
        </pc:spChg>
        <pc:grpChg chg="mod">
          <ac:chgData name="Harold Chapman" userId="57e44368-ca69-43d1-ae46-e00dc75e6238" providerId="ADAL" clId="{3C8EB104-5BB8-404A-A15A-1B8F6C9E530E}" dt="2023-04-03T19:44:23.045" v="1233"/>
          <ac:grpSpMkLst>
            <pc:docMk/>
            <pc:sldMk cId="930654819" sldId="271"/>
            <ac:grpSpMk id="1" creationId="{00000000-0000-0000-0000-000000000000}"/>
          </ac:grpSpMkLst>
        </pc:grpChg>
        <pc:grpChg chg="add del mod">
          <ac:chgData name="Harold Chapman" userId="57e44368-ca69-43d1-ae46-e00dc75e6238" providerId="ADAL" clId="{3C8EB104-5BB8-404A-A15A-1B8F6C9E530E}" dt="2023-04-03T19:44:20.381" v="1232"/>
          <ac:grpSpMkLst>
            <pc:docMk/>
            <pc:sldMk cId="930654819" sldId="271"/>
            <ac:grpSpMk id="9" creationId="{9176B155-24C7-CCD0-981E-939D1E213533}"/>
          </ac:grpSpMkLst>
        </pc:grpChg>
        <pc:grpChg chg="add del mod">
          <ac:chgData name="Harold Chapman" userId="57e44368-ca69-43d1-ae46-e00dc75e6238" providerId="ADAL" clId="{3C8EB104-5BB8-404A-A15A-1B8F6C9E530E}" dt="2023-04-03T19:44:25.061" v="1234"/>
          <ac:grpSpMkLst>
            <pc:docMk/>
            <pc:sldMk cId="930654819" sldId="271"/>
            <ac:grpSpMk id="15" creationId="{0B073696-C830-9940-A8B7-13B08B87E274}"/>
          </ac:grpSpMkLst>
        </pc:grpChg>
        <pc:picChg chg="add mod">
          <ac:chgData name="Harold Chapman" userId="57e44368-ca69-43d1-ae46-e00dc75e6238" providerId="ADAL" clId="{3C8EB104-5BB8-404A-A15A-1B8F6C9E530E}" dt="2023-04-03T19:44:23.045" v="1233"/>
          <ac:picMkLst>
            <pc:docMk/>
            <pc:sldMk cId="930654819" sldId="271"/>
            <ac:picMk id="5" creationId="{927A9B0E-F731-42C1-7A08-83C199373CBB}"/>
          </ac:picMkLst>
        </pc:picChg>
        <pc:picChg chg="add mod">
          <ac:chgData name="Harold Chapman" userId="57e44368-ca69-43d1-ae46-e00dc75e6238" providerId="ADAL" clId="{3C8EB104-5BB8-404A-A15A-1B8F6C9E530E}" dt="2023-04-03T19:44:23.045" v="1233"/>
          <ac:picMkLst>
            <pc:docMk/>
            <pc:sldMk cId="930654819" sldId="271"/>
            <ac:picMk id="7" creationId="{2BB99D44-FEC4-AC51-AC97-A1120AA8F80F}"/>
          </ac:picMkLst>
        </pc:picChg>
      </pc:sldChg>
      <pc:sldChg chg="addSp delSp modSp new mod">
        <pc:chgData name="Harold Chapman" userId="57e44368-ca69-43d1-ae46-e00dc75e6238" providerId="ADAL" clId="{3C8EB104-5BB8-404A-A15A-1B8F6C9E530E}" dt="2023-04-12T15:41:08.459" v="15465" actId="478"/>
        <pc:sldMkLst>
          <pc:docMk/>
          <pc:sldMk cId="3418853328" sldId="272"/>
        </pc:sldMkLst>
        <pc:spChg chg="mod">
          <ac:chgData name="Harold Chapman" userId="57e44368-ca69-43d1-ae46-e00dc75e6238" providerId="ADAL" clId="{3C8EB104-5BB8-404A-A15A-1B8F6C9E530E}" dt="2023-04-03T19:51:43.839" v="1386" actId="20577"/>
          <ac:spMkLst>
            <pc:docMk/>
            <pc:sldMk cId="3418853328" sldId="272"/>
            <ac:spMk id="2" creationId="{D025EE96-0F0D-7C24-3745-4E8996BB17F8}"/>
          </ac:spMkLst>
        </pc:spChg>
        <pc:spChg chg="mod">
          <ac:chgData name="Harold Chapman" userId="57e44368-ca69-43d1-ae46-e00dc75e6238" providerId="ADAL" clId="{3C8EB104-5BB8-404A-A15A-1B8F6C9E530E}" dt="2023-04-03T19:52:20.702" v="1395" actId="20577"/>
          <ac:spMkLst>
            <pc:docMk/>
            <pc:sldMk cId="3418853328" sldId="272"/>
            <ac:spMk id="3" creationId="{F8DDC055-B7E9-C7D9-EC36-FA53BD292318}"/>
          </ac:spMkLst>
        </pc:spChg>
        <pc:spChg chg="add del">
          <ac:chgData name="Harold Chapman" userId="57e44368-ca69-43d1-ae46-e00dc75e6238" providerId="ADAL" clId="{3C8EB104-5BB8-404A-A15A-1B8F6C9E530E}" dt="2023-04-12T15:39:46.399" v="15420"/>
          <ac:spMkLst>
            <pc:docMk/>
            <pc:sldMk cId="3418853328" sldId="272"/>
            <ac:spMk id="6" creationId="{37353A54-1BF7-4774-1D98-1C8D98BC4DD1}"/>
          </ac:spMkLst>
        </pc:spChg>
        <pc:spChg chg="add mod">
          <ac:chgData name="Harold Chapman" userId="57e44368-ca69-43d1-ae46-e00dc75e6238" providerId="ADAL" clId="{3C8EB104-5BB8-404A-A15A-1B8F6C9E530E}" dt="2023-04-12T15:40:52.210" v="15452" actId="1076"/>
          <ac:spMkLst>
            <pc:docMk/>
            <pc:sldMk cId="3418853328" sldId="272"/>
            <ac:spMk id="8" creationId="{601A5702-BFF8-D0BF-6C47-F430886D4D37}"/>
          </ac:spMkLst>
        </pc:spChg>
        <pc:spChg chg="add mod">
          <ac:chgData name="Harold Chapman" userId="57e44368-ca69-43d1-ae46-e00dc75e6238" providerId="ADAL" clId="{3C8EB104-5BB8-404A-A15A-1B8F6C9E530E}" dt="2023-04-12T15:41:05.820" v="15463" actId="20577"/>
          <ac:spMkLst>
            <pc:docMk/>
            <pc:sldMk cId="3418853328" sldId="272"/>
            <ac:spMk id="9" creationId="{501E9E7C-FD52-0C39-8778-76472C10A4E2}"/>
          </ac:spMkLst>
        </pc:spChg>
        <pc:picChg chg="add del mod">
          <ac:chgData name="Harold Chapman" userId="57e44368-ca69-43d1-ae46-e00dc75e6238" providerId="ADAL" clId="{3C8EB104-5BB8-404A-A15A-1B8F6C9E530E}" dt="2023-04-12T15:41:08.459" v="15465" actId="478"/>
          <ac:picMkLst>
            <pc:docMk/>
            <pc:sldMk cId="3418853328" sldId="272"/>
            <ac:picMk id="5" creationId="{E7AA7729-D523-CA2C-9D89-70886D921C8E}"/>
          </ac:picMkLst>
        </pc:picChg>
        <pc:picChg chg="add mod">
          <ac:chgData name="Harold Chapman" userId="57e44368-ca69-43d1-ae46-e00dc75e6238" providerId="ADAL" clId="{3C8EB104-5BB8-404A-A15A-1B8F6C9E530E}" dt="2023-04-12T15:40:47.268" v="15451" actId="1076"/>
          <ac:picMkLst>
            <pc:docMk/>
            <pc:sldMk cId="3418853328" sldId="272"/>
            <ac:picMk id="7" creationId="{C1AACC92-9363-C51B-D700-D8E1A642040A}"/>
          </ac:picMkLst>
        </pc:picChg>
      </pc:sldChg>
      <pc:sldChg chg="modSp new mod">
        <pc:chgData name="Harold Chapman" userId="57e44368-ca69-43d1-ae46-e00dc75e6238" providerId="ADAL" clId="{3C8EB104-5BB8-404A-A15A-1B8F6C9E530E}" dt="2023-04-03T20:00:43.521" v="1612" actId="20577"/>
        <pc:sldMkLst>
          <pc:docMk/>
          <pc:sldMk cId="4257389338" sldId="273"/>
        </pc:sldMkLst>
        <pc:spChg chg="mod">
          <ac:chgData name="Harold Chapman" userId="57e44368-ca69-43d1-ae46-e00dc75e6238" providerId="ADAL" clId="{3C8EB104-5BB8-404A-A15A-1B8F6C9E530E}" dt="2023-04-03T19:58:55.147" v="1462" actId="20577"/>
          <ac:spMkLst>
            <pc:docMk/>
            <pc:sldMk cId="4257389338" sldId="273"/>
            <ac:spMk id="2" creationId="{C7584F2C-2AA7-E8A2-A6CC-94A11D7EFA4B}"/>
          </ac:spMkLst>
        </pc:spChg>
        <pc:spChg chg="mod">
          <ac:chgData name="Harold Chapman" userId="57e44368-ca69-43d1-ae46-e00dc75e6238" providerId="ADAL" clId="{3C8EB104-5BB8-404A-A15A-1B8F6C9E530E}" dt="2023-04-03T19:58:59.006" v="1473" actId="20577"/>
          <ac:spMkLst>
            <pc:docMk/>
            <pc:sldMk cId="4257389338" sldId="273"/>
            <ac:spMk id="3" creationId="{02BC3FBC-6E5B-1E60-39FA-1EF479AFCC19}"/>
          </ac:spMkLst>
        </pc:spChg>
        <pc:spChg chg="mod">
          <ac:chgData name="Harold Chapman" userId="57e44368-ca69-43d1-ae46-e00dc75e6238" providerId="ADAL" clId="{3C8EB104-5BB8-404A-A15A-1B8F6C9E530E}" dt="2023-04-03T19:59:21.667" v="1497" actId="20577"/>
          <ac:spMkLst>
            <pc:docMk/>
            <pc:sldMk cId="4257389338" sldId="273"/>
            <ac:spMk id="4" creationId="{958BFFED-726D-1813-F49E-BF23872228F1}"/>
          </ac:spMkLst>
        </pc:spChg>
        <pc:spChg chg="mod">
          <ac:chgData name="Harold Chapman" userId="57e44368-ca69-43d1-ae46-e00dc75e6238" providerId="ADAL" clId="{3C8EB104-5BB8-404A-A15A-1B8F6C9E530E}" dt="2023-04-03T19:59:01.879" v="1481" actId="20577"/>
          <ac:spMkLst>
            <pc:docMk/>
            <pc:sldMk cId="4257389338" sldId="273"/>
            <ac:spMk id="5" creationId="{8A974293-1376-AAC1-F2BC-972C1770392F}"/>
          </ac:spMkLst>
        </pc:spChg>
        <pc:spChg chg="mod">
          <ac:chgData name="Harold Chapman" userId="57e44368-ca69-43d1-ae46-e00dc75e6238" providerId="ADAL" clId="{3C8EB104-5BB8-404A-A15A-1B8F6C9E530E}" dt="2023-04-03T20:00:43.521" v="1612" actId="20577"/>
          <ac:spMkLst>
            <pc:docMk/>
            <pc:sldMk cId="4257389338" sldId="273"/>
            <ac:spMk id="6" creationId="{0724C9D5-BF88-AD06-B8F8-24A2B08CD1C1}"/>
          </ac:spMkLst>
        </pc:spChg>
      </pc:sldChg>
      <pc:sldChg chg="addSp modSp new mod">
        <pc:chgData name="Harold Chapman" userId="57e44368-ca69-43d1-ae46-e00dc75e6238" providerId="ADAL" clId="{3C8EB104-5BB8-404A-A15A-1B8F6C9E530E}" dt="2023-04-12T15:12:59.853" v="15023" actId="207"/>
        <pc:sldMkLst>
          <pc:docMk/>
          <pc:sldMk cId="1296361768" sldId="274"/>
        </pc:sldMkLst>
        <pc:spChg chg="mod">
          <ac:chgData name="Harold Chapman" userId="57e44368-ca69-43d1-ae46-e00dc75e6238" providerId="ADAL" clId="{3C8EB104-5BB8-404A-A15A-1B8F6C9E530E}" dt="2023-04-05T13:05:06.091" v="2164" actId="20577"/>
          <ac:spMkLst>
            <pc:docMk/>
            <pc:sldMk cId="1296361768" sldId="274"/>
            <ac:spMk id="2" creationId="{68992306-FF43-F579-6D69-11123D9D713D}"/>
          </ac:spMkLst>
        </pc:spChg>
        <pc:spChg chg="mod">
          <ac:chgData name="Harold Chapman" userId="57e44368-ca69-43d1-ae46-e00dc75e6238" providerId="ADAL" clId="{3C8EB104-5BB8-404A-A15A-1B8F6C9E530E}" dt="2023-04-05T13:05:52.244" v="2404" actId="20577"/>
          <ac:spMkLst>
            <pc:docMk/>
            <pc:sldMk cId="1296361768" sldId="274"/>
            <ac:spMk id="3" creationId="{D256B3D5-12B0-A824-DD38-9CFC47F1263C}"/>
          </ac:spMkLst>
        </pc:spChg>
        <pc:spChg chg="add mod">
          <ac:chgData name="Harold Chapman" userId="57e44368-ca69-43d1-ae46-e00dc75e6238" providerId="ADAL" clId="{3C8EB104-5BB8-404A-A15A-1B8F6C9E530E}" dt="2023-04-12T15:12:59.853" v="15023" actId="207"/>
          <ac:spMkLst>
            <pc:docMk/>
            <pc:sldMk cId="1296361768" sldId="274"/>
            <ac:spMk id="4" creationId="{D5178C13-73FB-7D94-F10D-06BBE946629A}"/>
          </ac:spMkLst>
        </pc:spChg>
      </pc:sldChg>
      <pc:sldChg chg="addSp delSp modSp new mod">
        <pc:chgData name="Harold Chapman" userId="57e44368-ca69-43d1-ae46-e00dc75e6238" providerId="ADAL" clId="{3C8EB104-5BB8-404A-A15A-1B8F6C9E530E}" dt="2023-04-12T15:43:46.630" v="15476" actId="1076"/>
        <pc:sldMkLst>
          <pc:docMk/>
          <pc:sldMk cId="1876175432" sldId="275"/>
        </pc:sldMkLst>
        <pc:spChg chg="mod">
          <ac:chgData name="Harold Chapman" userId="57e44368-ca69-43d1-ae46-e00dc75e6238" providerId="ADAL" clId="{3C8EB104-5BB8-404A-A15A-1B8F6C9E530E}" dt="2023-04-11T17:57:30.604" v="2418" actId="20577"/>
          <ac:spMkLst>
            <pc:docMk/>
            <pc:sldMk cId="1876175432" sldId="275"/>
            <ac:spMk id="2" creationId="{84B757EB-1307-3F44-047B-1EE2043BEE06}"/>
          </ac:spMkLst>
        </pc:spChg>
        <pc:spChg chg="mod">
          <ac:chgData name="Harold Chapman" userId="57e44368-ca69-43d1-ae46-e00dc75e6238" providerId="ADAL" clId="{3C8EB104-5BB8-404A-A15A-1B8F6C9E530E}" dt="2023-04-11T17:58:19.933" v="2588" actId="20577"/>
          <ac:spMkLst>
            <pc:docMk/>
            <pc:sldMk cId="1876175432" sldId="275"/>
            <ac:spMk id="3" creationId="{CAC0B50C-0394-2850-C93C-5DDFADC3FCEF}"/>
          </ac:spMkLst>
        </pc:spChg>
        <pc:picChg chg="add del mod">
          <ac:chgData name="Harold Chapman" userId="57e44368-ca69-43d1-ae46-e00dc75e6238" providerId="ADAL" clId="{3C8EB104-5BB8-404A-A15A-1B8F6C9E530E}" dt="2023-04-12T15:42:31.734" v="15470" actId="478"/>
          <ac:picMkLst>
            <pc:docMk/>
            <pc:sldMk cId="1876175432" sldId="275"/>
            <ac:picMk id="10242" creationId="{683A0F71-3A80-83C1-30B9-9D42EAD7A689}"/>
          </ac:picMkLst>
        </pc:picChg>
        <pc:picChg chg="add mod">
          <ac:chgData name="Harold Chapman" userId="57e44368-ca69-43d1-ae46-e00dc75e6238" providerId="ADAL" clId="{3C8EB104-5BB8-404A-A15A-1B8F6C9E530E}" dt="2023-04-12T15:43:46.630" v="15476" actId="1076"/>
          <ac:picMkLst>
            <pc:docMk/>
            <pc:sldMk cId="1876175432" sldId="275"/>
            <ac:picMk id="10244" creationId="{48653858-F243-A78B-A6CD-9E99CFF8B3E5}"/>
          </ac:picMkLst>
        </pc:picChg>
      </pc:sldChg>
      <pc:sldChg chg="addSp delSp modSp new mod modAnim">
        <pc:chgData name="Harold Chapman" userId="57e44368-ca69-43d1-ae46-e00dc75e6238" providerId="ADAL" clId="{3C8EB104-5BB8-404A-A15A-1B8F6C9E530E}" dt="2023-04-12T15:39:06.668" v="15417" actId="20577"/>
        <pc:sldMkLst>
          <pc:docMk/>
          <pc:sldMk cId="26071823" sldId="276"/>
        </pc:sldMkLst>
        <pc:spChg chg="mod">
          <ac:chgData name="Harold Chapman" userId="57e44368-ca69-43d1-ae46-e00dc75e6238" providerId="ADAL" clId="{3C8EB104-5BB8-404A-A15A-1B8F6C9E530E}" dt="2023-04-12T15:39:06.668" v="15417" actId="20577"/>
          <ac:spMkLst>
            <pc:docMk/>
            <pc:sldMk cId="26071823" sldId="276"/>
            <ac:spMk id="2" creationId="{3409DEB3-EA0B-E81B-6AF8-8E27BD039581}"/>
          </ac:spMkLst>
        </pc:spChg>
        <pc:spChg chg="del">
          <ac:chgData name="Harold Chapman" userId="57e44368-ca69-43d1-ae46-e00dc75e6238" providerId="ADAL" clId="{3C8EB104-5BB8-404A-A15A-1B8F6C9E530E}" dt="2023-04-12T15:35:35.995" v="15027" actId="478"/>
          <ac:spMkLst>
            <pc:docMk/>
            <pc:sldMk cId="26071823" sldId="276"/>
            <ac:spMk id="3" creationId="{8D2F6E1D-ED2D-C910-3093-3E2954732613}"/>
          </ac:spMkLst>
        </pc:spChg>
        <pc:spChg chg="mod">
          <ac:chgData name="Harold Chapman" userId="57e44368-ca69-43d1-ae46-e00dc75e6238" providerId="ADAL" clId="{3C8EB104-5BB8-404A-A15A-1B8F6C9E530E}" dt="2023-04-12T15:36:42.202" v="15218" actId="20577"/>
          <ac:spMkLst>
            <pc:docMk/>
            <pc:sldMk cId="26071823" sldId="276"/>
            <ac:spMk id="5" creationId="{1E639EBE-4BFC-D98C-AE79-CB2BBE99BEA5}"/>
          </ac:spMkLst>
        </pc:spChg>
        <pc:spChg chg="mod">
          <ac:chgData name="Harold Chapman" userId="57e44368-ca69-43d1-ae46-e00dc75e6238" providerId="ADAL" clId="{3C8EB104-5BB8-404A-A15A-1B8F6C9E530E}" dt="2023-04-12T15:37:08.195" v="15221" actId="207"/>
          <ac:spMkLst>
            <pc:docMk/>
            <pc:sldMk cId="26071823" sldId="276"/>
            <ac:spMk id="6" creationId="{E87F1FD9-654F-7D45-D0A8-2F77459D346B}"/>
          </ac:spMkLst>
        </pc:spChg>
        <pc:spChg chg="mod">
          <ac:chgData name="Harold Chapman" userId="57e44368-ca69-43d1-ae46-e00dc75e6238" providerId="ADAL" clId="{3C8EB104-5BB8-404A-A15A-1B8F6C9E530E}" dt="2023-04-12T15:38:43.125" v="15400"/>
          <ac:spMkLst>
            <pc:docMk/>
            <pc:sldMk cId="26071823" sldId="276"/>
            <ac:spMk id="8" creationId="{083BB7BC-B9B7-F7E3-397C-8855175EC972}"/>
          </ac:spMkLst>
        </pc:spChg>
        <pc:spChg chg="mod">
          <ac:chgData name="Harold Chapman" userId="57e44368-ca69-43d1-ae46-e00dc75e6238" providerId="ADAL" clId="{3C8EB104-5BB8-404A-A15A-1B8F6C9E530E}" dt="2023-04-12T15:37:28.950" v="15258" actId="20577"/>
          <ac:spMkLst>
            <pc:docMk/>
            <pc:sldMk cId="26071823" sldId="276"/>
            <ac:spMk id="9" creationId="{4401C463-615B-0B73-96E8-CF0A009EE261}"/>
          </ac:spMkLst>
        </pc:spChg>
        <pc:grpChg chg="add mod">
          <ac:chgData name="Harold Chapman" userId="57e44368-ca69-43d1-ae46-e00dc75e6238" providerId="ADAL" clId="{3C8EB104-5BB8-404A-A15A-1B8F6C9E530E}" dt="2023-04-12T15:37:14.548" v="15222" actId="1076"/>
          <ac:grpSpMkLst>
            <pc:docMk/>
            <pc:sldMk cId="26071823" sldId="276"/>
            <ac:grpSpMk id="4" creationId="{A0C66FDE-C9F7-63B9-8074-28FF01EF3C98}"/>
          </ac:grpSpMkLst>
        </pc:grpChg>
        <pc:grpChg chg="add mod">
          <ac:chgData name="Harold Chapman" userId="57e44368-ca69-43d1-ae46-e00dc75e6238" providerId="ADAL" clId="{3C8EB104-5BB8-404A-A15A-1B8F6C9E530E}" dt="2023-04-12T15:37:17.356" v="15223" actId="1076"/>
          <ac:grpSpMkLst>
            <pc:docMk/>
            <pc:sldMk cId="26071823" sldId="276"/>
            <ac:grpSpMk id="7" creationId="{A7DBAE62-C0AC-D608-B137-DB312C367F38}"/>
          </ac:grpSpMkLst>
        </pc:grpChg>
      </pc:sldChg>
      <pc:sldChg chg="modSp add del mod">
        <pc:chgData name="Harold Chapman" userId="57e44368-ca69-43d1-ae46-e00dc75e6238" providerId="ADAL" clId="{3C8EB104-5BB8-404A-A15A-1B8F6C9E530E}" dt="2023-04-12T15:39:00.445" v="15402" actId="47"/>
        <pc:sldMkLst>
          <pc:docMk/>
          <pc:sldMk cId="3516865937" sldId="277"/>
        </pc:sldMkLst>
        <pc:spChg chg="mod">
          <ac:chgData name="Harold Chapman" userId="57e44368-ca69-43d1-ae46-e00dc75e6238" providerId="ADAL" clId="{3C8EB104-5BB8-404A-A15A-1B8F6C9E530E}" dt="2023-04-11T18:00:38.196" v="2653" actId="20577"/>
          <ac:spMkLst>
            <pc:docMk/>
            <pc:sldMk cId="3516865937" sldId="277"/>
            <ac:spMk id="2" creationId="{3409DEB3-EA0B-E81B-6AF8-8E27BD039581}"/>
          </ac:spMkLst>
        </pc:spChg>
      </pc:sldChg>
      <pc:sldChg chg="modSp new mod modAnim">
        <pc:chgData name="Harold Chapman" userId="57e44368-ca69-43d1-ae46-e00dc75e6238" providerId="ADAL" clId="{3C8EB104-5BB8-404A-A15A-1B8F6C9E530E}" dt="2023-04-12T16:38:56.230" v="15552"/>
        <pc:sldMkLst>
          <pc:docMk/>
          <pc:sldMk cId="3241828011" sldId="278"/>
        </pc:sldMkLst>
        <pc:spChg chg="mod">
          <ac:chgData name="Harold Chapman" userId="57e44368-ca69-43d1-ae46-e00dc75e6238" providerId="ADAL" clId="{3C8EB104-5BB8-404A-A15A-1B8F6C9E530E}" dt="2023-04-11T18:04:35.432" v="2681" actId="20577"/>
          <ac:spMkLst>
            <pc:docMk/>
            <pc:sldMk cId="3241828011" sldId="278"/>
            <ac:spMk id="2" creationId="{33630749-1F8B-1F51-8672-8A0CF5DA258A}"/>
          </ac:spMkLst>
        </pc:spChg>
        <pc:spChg chg="mod">
          <ac:chgData name="Harold Chapman" userId="57e44368-ca69-43d1-ae46-e00dc75e6238" providerId="ADAL" clId="{3C8EB104-5BB8-404A-A15A-1B8F6C9E530E}" dt="2023-04-11T18:14:13.218" v="3719" actId="20577"/>
          <ac:spMkLst>
            <pc:docMk/>
            <pc:sldMk cId="3241828011" sldId="278"/>
            <ac:spMk id="3" creationId="{F6AD9FBB-8A5D-AC61-356C-F430D902AB24}"/>
          </ac:spMkLst>
        </pc:spChg>
      </pc:sldChg>
      <pc:sldChg chg="addSp modSp new mod modAnim">
        <pc:chgData name="Harold Chapman" userId="57e44368-ca69-43d1-ae46-e00dc75e6238" providerId="ADAL" clId="{3C8EB104-5BB8-404A-A15A-1B8F6C9E530E}" dt="2023-04-12T15:46:21.349" v="15529"/>
        <pc:sldMkLst>
          <pc:docMk/>
          <pc:sldMk cId="1617038765" sldId="279"/>
        </pc:sldMkLst>
        <pc:spChg chg="mod">
          <ac:chgData name="Harold Chapman" userId="57e44368-ca69-43d1-ae46-e00dc75e6238" providerId="ADAL" clId="{3C8EB104-5BB8-404A-A15A-1B8F6C9E530E}" dt="2023-04-11T18:08:55.318" v="3422" actId="20577"/>
          <ac:spMkLst>
            <pc:docMk/>
            <pc:sldMk cId="1617038765" sldId="279"/>
            <ac:spMk id="2" creationId="{05C0C92F-14EC-8869-3CA7-3EA46C93FCDE}"/>
          </ac:spMkLst>
        </pc:spChg>
        <pc:spChg chg="mod">
          <ac:chgData name="Harold Chapman" userId="57e44368-ca69-43d1-ae46-e00dc75e6238" providerId="ADAL" clId="{3C8EB104-5BB8-404A-A15A-1B8F6C9E530E}" dt="2023-04-11T18:12:31.114" v="3673" actId="20577"/>
          <ac:spMkLst>
            <pc:docMk/>
            <pc:sldMk cId="1617038765" sldId="279"/>
            <ac:spMk id="3" creationId="{A4BCC87B-B259-0189-49C9-D6E137958A21}"/>
          </ac:spMkLst>
        </pc:spChg>
        <pc:spChg chg="add mod">
          <ac:chgData name="Harold Chapman" userId="57e44368-ca69-43d1-ae46-e00dc75e6238" providerId="ADAL" clId="{3C8EB104-5BB8-404A-A15A-1B8F6C9E530E}" dt="2023-04-12T15:45:00.496" v="15485" actId="164"/>
          <ac:spMkLst>
            <pc:docMk/>
            <pc:sldMk cId="1617038765" sldId="279"/>
            <ac:spMk id="4" creationId="{DAACD0AF-E975-9572-BF14-FCE876A0E941}"/>
          </ac:spMkLst>
        </pc:spChg>
        <pc:spChg chg="add mod">
          <ac:chgData name="Harold Chapman" userId="57e44368-ca69-43d1-ae46-e00dc75e6238" providerId="ADAL" clId="{3C8EB104-5BB8-404A-A15A-1B8F6C9E530E}" dt="2023-04-12T15:45:00.496" v="15485" actId="164"/>
          <ac:spMkLst>
            <pc:docMk/>
            <pc:sldMk cId="1617038765" sldId="279"/>
            <ac:spMk id="5" creationId="{F18D8DF7-EC01-1E2B-6C18-2AA84D2F9EEE}"/>
          </ac:spMkLst>
        </pc:spChg>
        <pc:spChg chg="add mod">
          <ac:chgData name="Harold Chapman" userId="57e44368-ca69-43d1-ae46-e00dc75e6238" providerId="ADAL" clId="{3C8EB104-5BB8-404A-A15A-1B8F6C9E530E}" dt="2023-04-12T15:45:41.635" v="15521" actId="164"/>
          <ac:spMkLst>
            <pc:docMk/>
            <pc:sldMk cId="1617038765" sldId="279"/>
            <ac:spMk id="6" creationId="{3697AF57-DFE7-BDDE-231A-CC1E2E86E8A3}"/>
          </ac:spMkLst>
        </pc:spChg>
        <pc:spChg chg="add mod">
          <ac:chgData name="Harold Chapman" userId="57e44368-ca69-43d1-ae46-e00dc75e6238" providerId="ADAL" clId="{3C8EB104-5BB8-404A-A15A-1B8F6C9E530E}" dt="2023-04-12T15:45:41.635" v="15521" actId="164"/>
          <ac:spMkLst>
            <pc:docMk/>
            <pc:sldMk cId="1617038765" sldId="279"/>
            <ac:spMk id="7" creationId="{DC310B23-C39E-7299-71CA-B630CE47FD5B}"/>
          </ac:spMkLst>
        </pc:spChg>
        <pc:spChg chg="add mod">
          <ac:chgData name="Harold Chapman" userId="57e44368-ca69-43d1-ae46-e00dc75e6238" providerId="ADAL" clId="{3C8EB104-5BB8-404A-A15A-1B8F6C9E530E}" dt="2023-04-12T15:45:41.635" v="15521" actId="164"/>
          <ac:spMkLst>
            <pc:docMk/>
            <pc:sldMk cId="1617038765" sldId="279"/>
            <ac:spMk id="8" creationId="{EA018A3B-9DFD-59B6-6EB0-F5285E0EF2EC}"/>
          </ac:spMkLst>
        </pc:spChg>
        <pc:grpChg chg="add mod">
          <ac:chgData name="Harold Chapman" userId="57e44368-ca69-43d1-ae46-e00dc75e6238" providerId="ADAL" clId="{3C8EB104-5BB8-404A-A15A-1B8F6C9E530E}" dt="2023-04-12T15:45:00.496" v="15485" actId="164"/>
          <ac:grpSpMkLst>
            <pc:docMk/>
            <pc:sldMk cId="1617038765" sldId="279"/>
            <ac:grpSpMk id="12" creationId="{2E78DEFF-E9EA-2D34-3825-CFCC4A000450}"/>
          </ac:grpSpMkLst>
        </pc:grpChg>
        <pc:grpChg chg="add mod">
          <ac:chgData name="Harold Chapman" userId="57e44368-ca69-43d1-ae46-e00dc75e6238" providerId="ADAL" clId="{3C8EB104-5BB8-404A-A15A-1B8F6C9E530E}" dt="2023-04-12T15:45:45.430" v="15522" actId="1076"/>
          <ac:grpSpMkLst>
            <pc:docMk/>
            <pc:sldMk cId="1617038765" sldId="279"/>
            <ac:grpSpMk id="13" creationId="{A7C2F56B-8FFC-99D3-7DF5-5D6BCE19515F}"/>
          </ac:grpSpMkLst>
        </pc:grpChg>
      </pc:sldChg>
      <pc:sldChg chg="modSp new mod modAnim">
        <pc:chgData name="Harold Chapman" userId="57e44368-ca69-43d1-ae46-e00dc75e6238" providerId="ADAL" clId="{3C8EB104-5BB8-404A-A15A-1B8F6C9E530E}" dt="2023-04-12T16:39:28.365" v="15558"/>
        <pc:sldMkLst>
          <pc:docMk/>
          <pc:sldMk cId="2447221523" sldId="280"/>
        </pc:sldMkLst>
        <pc:spChg chg="mod">
          <ac:chgData name="Harold Chapman" userId="57e44368-ca69-43d1-ae46-e00dc75e6238" providerId="ADAL" clId="{3C8EB104-5BB8-404A-A15A-1B8F6C9E530E}" dt="2023-04-11T18:56:51.943" v="3755" actId="20577"/>
          <ac:spMkLst>
            <pc:docMk/>
            <pc:sldMk cId="2447221523" sldId="280"/>
            <ac:spMk id="2" creationId="{8323671C-2CFC-3290-A3B4-DBCA5FA9EE09}"/>
          </ac:spMkLst>
        </pc:spChg>
        <pc:spChg chg="mod">
          <ac:chgData name="Harold Chapman" userId="57e44368-ca69-43d1-ae46-e00dc75e6238" providerId="ADAL" clId="{3C8EB104-5BB8-404A-A15A-1B8F6C9E530E}" dt="2023-04-11T18:58:46.355" v="4161" actId="20577"/>
          <ac:spMkLst>
            <pc:docMk/>
            <pc:sldMk cId="2447221523" sldId="280"/>
            <ac:spMk id="3" creationId="{FD945D46-5777-C960-9DAA-9BAACCDB8358}"/>
          </ac:spMkLst>
        </pc:spChg>
      </pc:sldChg>
      <pc:sldChg chg="modSp new mod">
        <pc:chgData name="Harold Chapman" userId="57e44368-ca69-43d1-ae46-e00dc75e6238" providerId="ADAL" clId="{3C8EB104-5BB8-404A-A15A-1B8F6C9E530E}" dt="2023-04-11T19:00:50.617" v="4532" actId="20577"/>
        <pc:sldMkLst>
          <pc:docMk/>
          <pc:sldMk cId="1499309784" sldId="281"/>
        </pc:sldMkLst>
        <pc:spChg chg="mod">
          <ac:chgData name="Harold Chapman" userId="57e44368-ca69-43d1-ae46-e00dc75e6238" providerId="ADAL" clId="{3C8EB104-5BB8-404A-A15A-1B8F6C9E530E}" dt="2023-04-11T18:59:04.073" v="4187" actId="20577"/>
          <ac:spMkLst>
            <pc:docMk/>
            <pc:sldMk cId="1499309784" sldId="281"/>
            <ac:spMk id="2" creationId="{5F5CDC78-161B-515A-C705-58BDF97975E7}"/>
          </ac:spMkLst>
        </pc:spChg>
        <pc:spChg chg="mod">
          <ac:chgData name="Harold Chapman" userId="57e44368-ca69-43d1-ae46-e00dc75e6238" providerId="ADAL" clId="{3C8EB104-5BB8-404A-A15A-1B8F6C9E530E}" dt="2023-04-11T19:00:50.617" v="4532" actId="20577"/>
          <ac:spMkLst>
            <pc:docMk/>
            <pc:sldMk cId="1499309784" sldId="281"/>
            <ac:spMk id="3" creationId="{3DF691C6-6464-16FD-0F39-3B197AC0C173}"/>
          </ac:spMkLst>
        </pc:spChg>
      </pc:sldChg>
      <pc:sldChg chg="addSp delSp modSp new mod">
        <pc:chgData name="Harold Chapman" userId="57e44368-ca69-43d1-ae46-e00dc75e6238" providerId="ADAL" clId="{3C8EB104-5BB8-404A-A15A-1B8F6C9E530E}" dt="2023-04-12T16:39:15.341" v="15557" actId="20577"/>
        <pc:sldMkLst>
          <pc:docMk/>
          <pc:sldMk cId="2345480751" sldId="282"/>
        </pc:sldMkLst>
        <pc:spChg chg="mod">
          <ac:chgData name="Harold Chapman" userId="57e44368-ca69-43d1-ae46-e00dc75e6238" providerId="ADAL" clId="{3C8EB104-5BB8-404A-A15A-1B8F6C9E530E}" dt="2023-04-12T16:39:15.341" v="15557" actId="20577"/>
          <ac:spMkLst>
            <pc:docMk/>
            <pc:sldMk cId="2345480751" sldId="282"/>
            <ac:spMk id="2" creationId="{3B081FE8-C17B-1006-432B-7541761FF076}"/>
          </ac:spMkLst>
        </pc:spChg>
        <pc:spChg chg="del">
          <ac:chgData name="Harold Chapman" userId="57e44368-ca69-43d1-ae46-e00dc75e6238" providerId="ADAL" clId="{3C8EB104-5BB8-404A-A15A-1B8F6C9E530E}" dt="2023-04-11T19:01:24.775" v="4551" actId="478"/>
          <ac:spMkLst>
            <pc:docMk/>
            <pc:sldMk cId="2345480751" sldId="282"/>
            <ac:spMk id="3" creationId="{F52A1A7A-766F-3D1E-1675-4B6A1EEEF08B}"/>
          </ac:spMkLst>
        </pc:spChg>
        <pc:spChg chg="add mod">
          <ac:chgData name="Harold Chapman" userId="57e44368-ca69-43d1-ae46-e00dc75e6238" providerId="ADAL" clId="{3C8EB104-5BB8-404A-A15A-1B8F6C9E530E}" dt="2023-04-11T19:03:25.171" v="4677" actId="164"/>
          <ac:spMkLst>
            <pc:docMk/>
            <pc:sldMk cId="2345480751" sldId="282"/>
            <ac:spMk id="5" creationId="{DE5C3C44-AEA9-80A0-D377-C6ACE94F223B}"/>
          </ac:spMkLst>
        </pc:spChg>
        <pc:spChg chg="add mod">
          <ac:chgData name="Harold Chapman" userId="57e44368-ca69-43d1-ae46-e00dc75e6238" providerId="ADAL" clId="{3C8EB104-5BB8-404A-A15A-1B8F6C9E530E}" dt="2023-04-11T19:03:25.171" v="4677" actId="164"/>
          <ac:spMkLst>
            <pc:docMk/>
            <pc:sldMk cId="2345480751" sldId="282"/>
            <ac:spMk id="7" creationId="{02C4412B-EC49-72D6-6405-F473B6D57DFB}"/>
          </ac:spMkLst>
        </pc:spChg>
        <pc:grpChg chg="add mod">
          <ac:chgData name="Harold Chapman" userId="57e44368-ca69-43d1-ae46-e00dc75e6238" providerId="ADAL" clId="{3C8EB104-5BB8-404A-A15A-1B8F6C9E530E}" dt="2023-04-11T19:03:29.365" v="4678" actId="1076"/>
          <ac:grpSpMkLst>
            <pc:docMk/>
            <pc:sldMk cId="2345480751" sldId="282"/>
            <ac:grpSpMk id="8" creationId="{024C866C-521F-291E-9295-A04EA410E91E}"/>
          </ac:grpSpMkLst>
        </pc:grpChg>
        <pc:picChg chg="add del mod">
          <ac:chgData name="Harold Chapman" userId="57e44368-ca69-43d1-ae46-e00dc75e6238" providerId="ADAL" clId="{3C8EB104-5BB8-404A-A15A-1B8F6C9E530E}" dt="2023-04-11T19:01:36.035" v="4554" actId="478"/>
          <ac:picMkLst>
            <pc:docMk/>
            <pc:sldMk cId="2345480751" sldId="282"/>
            <ac:picMk id="4" creationId="{FEFA9840-6D65-28A3-A535-9CB982EE0795}"/>
          </ac:picMkLst>
        </pc:picChg>
        <pc:picChg chg="add del mod">
          <ac:chgData name="Harold Chapman" userId="57e44368-ca69-43d1-ae46-e00dc75e6238" providerId="ADAL" clId="{3C8EB104-5BB8-404A-A15A-1B8F6C9E530E}" dt="2023-04-11T19:03:18.861" v="4676" actId="478"/>
          <ac:picMkLst>
            <pc:docMk/>
            <pc:sldMk cId="2345480751" sldId="282"/>
            <ac:picMk id="6" creationId="{A688B34F-6837-502C-758A-41873BBD872F}"/>
          </ac:picMkLst>
        </pc:picChg>
      </pc:sldChg>
      <pc:sldChg chg="new del">
        <pc:chgData name="Harold Chapman" userId="57e44368-ca69-43d1-ae46-e00dc75e6238" providerId="ADAL" clId="{3C8EB104-5BB8-404A-A15A-1B8F6C9E530E}" dt="2023-04-11T19:04:03.221" v="4680" actId="47"/>
        <pc:sldMkLst>
          <pc:docMk/>
          <pc:sldMk cId="876828609" sldId="283"/>
        </pc:sldMkLst>
      </pc:sldChg>
      <pc:sldChg chg="modSp new mod">
        <pc:chgData name="Harold Chapman" userId="57e44368-ca69-43d1-ae46-e00dc75e6238" providerId="ADAL" clId="{3C8EB104-5BB8-404A-A15A-1B8F6C9E530E}" dt="2023-04-11T19:06:51.956" v="5234" actId="20577"/>
        <pc:sldMkLst>
          <pc:docMk/>
          <pc:sldMk cId="2264737192" sldId="283"/>
        </pc:sldMkLst>
        <pc:spChg chg="mod">
          <ac:chgData name="Harold Chapman" userId="57e44368-ca69-43d1-ae46-e00dc75e6238" providerId="ADAL" clId="{3C8EB104-5BB8-404A-A15A-1B8F6C9E530E}" dt="2023-04-11T19:04:14.429" v="4720" actId="20577"/>
          <ac:spMkLst>
            <pc:docMk/>
            <pc:sldMk cId="2264737192" sldId="283"/>
            <ac:spMk id="2" creationId="{D11D0130-E78C-3E9C-B570-8B5D8368095B}"/>
          </ac:spMkLst>
        </pc:spChg>
        <pc:spChg chg="mod">
          <ac:chgData name="Harold Chapman" userId="57e44368-ca69-43d1-ae46-e00dc75e6238" providerId="ADAL" clId="{3C8EB104-5BB8-404A-A15A-1B8F6C9E530E}" dt="2023-04-11T19:06:51.956" v="5234" actId="20577"/>
          <ac:spMkLst>
            <pc:docMk/>
            <pc:sldMk cId="2264737192" sldId="283"/>
            <ac:spMk id="3" creationId="{676A594B-0C73-620A-5F8C-2C2EE3D22297}"/>
          </ac:spMkLst>
        </pc:spChg>
      </pc:sldChg>
      <pc:sldChg chg="addSp modSp add mod">
        <pc:chgData name="Harold Chapman" userId="57e44368-ca69-43d1-ae46-e00dc75e6238" providerId="ADAL" clId="{3C8EB104-5BB8-404A-A15A-1B8F6C9E530E}" dt="2023-04-11T19:09:16.924" v="5474" actId="1076"/>
        <pc:sldMkLst>
          <pc:docMk/>
          <pc:sldMk cId="200809734" sldId="284"/>
        </pc:sldMkLst>
        <pc:spChg chg="mod">
          <ac:chgData name="Harold Chapman" userId="57e44368-ca69-43d1-ae46-e00dc75e6238" providerId="ADAL" clId="{3C8EB104-5BB8-404A-A15A-1B8F6C9E530E}" dt="2023-04-11T19:07:35.685" v="5240" actId="20577"/>
          <ac:spMkLst>
            <pc:docMk/>
            <pc:sldMk cId="200809734" sldId="284"/>
            <ac:spMk id="3" creationId="{1A2147D4-CA27-8A4C-C285-FE0CF418E4F6}"/>
          </ac:spMkLst>
        </pc:spChg>
        <pc:spChg chg="mod">
          <ac:chgData name="Harold Chapman" userId="57e44368-ca69-43d1-ae46-e00dc75e6238" providerId="ADAL" clId="{3C8EB104-5BB8-404A-A15A-1B8F6C9E530E}" dt="2023-04-11T19:09:14.592" v="5473" actId="14100"/>
          <ac:spMkLst>
            <pc:docMk/>
            <pc:sldMk cId="200809734" sldId="284"/>
            <ac:spMk id="5" creationId="{06913DF8-8575-2B9C-69A0-892BEDE6CBD5}"/>
          </ac:spMkLst>
        </pc:spChg>
        <pc:spChg chg="mod">
          <ac:chgData name="Harold Chapman" userId="57e44368-ca69-43d1-ae46-e00dc75e6238" providerId="ADAL" clId="{3C8EB104-5BB8-404A-A15A-1B8F6C9E530E}" dt="2023-04-11T19:08:08.172" v="5262" actId="20577"/>
          <ac:spMkLst>
            <pc:docMk/>
            <pc:sldMk cId="200809734" sldId="284"/>
            <ac:spMk id="6" creationId="{4179BE3A-618A-CB10-B481-DE9F16CC5B88}"/>
          </ac:spMkLst>
        </pc:spChg>
        <pc:grpChg chg="add mod">
          <ac:chgData name="Harold Chapman" userId="57e44368-ca69-43d1-ae46-e00dc75e6238" providerId="ADAL" clId="{3C8EB104-5BB8-404A-A15A-1B8F6C9E530E}" dt="2023-04-11T19:09:16.924" v="5474" actId="1076"/>
          <ac:grpSpMkLst>
            <pc:docMk/>
            <pc:sldMk cId="200809734" sldId="284"/>
            <ac:grpSpMk id="4" creationId="{4617E3FD-D11E-78F4-DDA6-F0CACDAC2FAE}"/>
          </ac:grpSpMkLst>
        </pc:grpChg>
      </pc:sldChg>
      <pc:sldChg chg="addSp modSp new mod modAnim">
        <pc:chgData name="Harold Chapman" userId="57e44368-ca69-43d1-ae46-e00dc75e6238" providerId="ADAL" clId="{3C8EB104-5BB8-404A-A15A-1B8F6C9E530E}" dt="2023-04-12T16:39:54.616" v="15560"/>
        <pc:sldMkLst>
          <pc:docMk/>
          <pc:sldMk cId="136581369" sldId="285"/>
        </pc:sldMkLst>
        <pc:spChg chg="mod">
          <ac:chgData name="Harold Chapman" userId="57e44368-ca69-43d1-ae46-e00dc75e6238" providerId="ADAL" clId="{3C8EB104-5BB8-404A-A15A-1B8F6C9E530E}" dt="2023-04-11T19:14:31.586" v="5513" actId="20577"/>
          <ac:spMkLst>
            <pc:docMk/>
            <pc:sldMk cId="136581369" sldId="285"/>
            <ac:spMk id="2" creationId="{18BFE509-FCF9-35B9-44B0-D697746AB6E0}"/>
          </ac:spMkLst>
        </pc:spChg>
        <pc:spChg chg="mod">
          <ac:chgData name="Harold Chapman" userId="57e44368-ca69-43d1-ae46-e00dc75e6238" providerId="ADAL" clId="{3C8EB104-5BB8-404A-A15A-1B8F6C9E530E}" dt="2023-04-12T11:25:07.267" v="5614" actId="20577"/>
          <ac:spMkLst>
            <pc:docMk/>
            <pc:sldMk cId="136581369" sldId="285"/>
            <ac:spMk id="3" creationId="{119A4104-0EDC-FF95-EAB7-B7E09FC68F59}"/>
          </ac:spMkLst>
        </pc:spChg>
        <pc:spChg chg="mod">
          <ac:chgData name="Harold Chapman" userId="57e44368-ca69-43d1-ae46-e00dc75e6238" providerId="ADAL" clId="{3C8EB104-5BB8-404A-A15A-1B8F6C9E530E}" dt="2023-04-12T11:27:13.376" v="5782" actId="14100"/>
          <ac:spMkLst>
            <pc:docMk/>
            <pc:sldMk cId="136581369" sldId="285"/>
            <ac:spMk id="5" creationId="{6F2BE835-55F8-7DBA-6088-3EEAE2635425}"/>
          </ac:spMkLst>
        </pc:spChg>
        <pc:spChg chg="mod">
          <ac:chgData name="Harold Chapman" userId="57e44368-ca69-43d1-ae46-e00dc75e6238" providerId="ADAL" clId="{3C8EB104-5BB8-404A-A15A-1B8F6C9E530E}" dt="2023-04-12T11:26:23.625" v="5626" actId="20577"/>
          <ac:spMkLst>
            <pc:docMk/>
            <pc:sldMk cId="136581369" sldId="285"/>
            <ac:spMk id="6" creationId="{F5BB6285-02F9-3DFF-02A8-7D5372A919A4}"/>
          </ac:spMkLst>
        </pc:spChg>
        <pc:spChg chg="mod">
          <ac:chgData name="Harold Chapman" userId="57e44368-ca69-43d1-ae46-e00dc75e6238" providerId="ADAL" clId="{3C8EB104-5BB8-404A-A15A-1B8F6C9E530E}" dt="2023-04-12T11:28:03.296" v="5896" actId="20577"/>
          <ac:spMkLst>
            <pc:docMk/>
            <pc:sldMk cId="136581369" sldId="285"/>
            <ac:spMk id="8" creationId="{C2AF12EA-35FC-E976-1785-01201C8704EB}"/>
          </ac:spMkLst>
        </pc:spChg>
        <pc:spChg chg="mod">
          <ac:chgData name="Harold Chapman" userId="57e44368-ca69-43d1-ae46-e00dc75e6238" providerId="ADAL" clId="{3C8EB104-5BB8-404A-A15A-1B8F6C9E530E}" dt="2023-04-12T11:27:29.354" v="5790" actId="20577"/>
          <ac:spMkLst>
            <pc:docMk/>
            <pc:sldMk cId="136581369" sldId="285"/>
            <ac:spMk id="9" creationId="{6D5B8EF4-1458-B67B-7D0E-27E0CB22737F}"/>
          </ac:spMkLst>
        </pc:spChg>
        <pc:grpChg chg="add mod">
          <ac:chgData name="Harold Chapman" userId="57e44368-ca69-43d1-ae46-e00dc75e6238" providerId="ADAL" clId="{3C8EB104-5BB8-404A-A15A-1B8F6C9E530E}" dt="2023-04-12T11:26:18.880" v="5616" actId="1076"/>
          <ac:grpSpMkLst>
            <pc:docMk/>
            <pc:sldMk cId="136581369" sldId="285"/>
            <ac:grpSpMk id="4" creationId="{8FBB5022-2005-BF85-FCB7-6363A0AF7AC1}"/>
          </ac:grpSpMkLst>
        </pc:grpChg>
        <pc:grpChg chg="add mod">
          <ac:chgData name="Harold Chapman" userId="57e44368-ca69-43d1-ae46-e00dc75e6238" providerId="ADAL" clId="{3C8EB104-5BB8-404A-A15A-1B8F6C9E530E}" dt="2023-04-12T11:27:24.805" v="5784" actId="1076"/>
          <ac:grpSpMkLst>
            <pc:docMk/>
            <pc:sldMk cId="136581369" sldId="285"/>
            <ac:grpSpMk id="7" creationId="{F27A6ED8-5B82-3C40-DD35-2801E35D951D}"/>
          </ac:grpSpMkLst>
        </pc:grpChg>
      </pc:sldChg>
      <pc:sldChg chg="add del">
        <pc:chgData name="Harold Chapman" userId="57e44368-ca69-43d1-ae46-e00dc75e6238" providerId="ADAL" clId="{3C8EB104-5BB8-404A-A15A-1B8F6C9E530E}" dt="2023-04-11T19:07:46.951" v="5242"/>
        <pc:sldMkLst>
          <pc:docMk/>
          <pc:sldMk cId="3171764726" sldId="285"/>
        </pc:sldMkLst>
      </pc:sldChg>
      <pc:sldChg chg="add">
        <pc:chgData name="Harold Chapman" userId="57e44368-ca69-43d1-ae46-e00dc75e6238" providerId="ADAL" clId="{3C8EB104-5BB8-404A-A15A-1B8F6C9E530E}" dt="2023-04-12T11:30:10.517" v="5897"/>
        <pc:sldMkLst>
          <pc:docMk/>
          <pc:sldMk cId="3663499491" sldId="739"/>
        </pc:sldMkLst>
      </pc:sldChg>
      <pc:sldChg chg="add">
        <pc:chgData name="Harold Chapman" userId="57e44368-ca69-43d1-ae46-e00dc75e6238" providerId="ADAL" clId="{3C8EB104-5BB8-404A-A15A-1B8F6C9E530E}" dt="2023-04-12T11:30:10.517" v="5897"/>
        <pc:sldMkLst>
          <pc:docMk/>
          <pc:sldMk cId="200945311" sldId="812"/>
        </pc:sldMkLst>
      </pc:sldChg>
      <pc:sldChg chg="addSp delSp modSp new mod">
        <pc:chgData name="Harold Chapman" userId="57e44368-ca69-43d1-ae46-e00dc75e6238" providerId="ADAL" clId="{3C8EB104-5BB8-404A-A15A-1B8F6C9E530E}" dt="2023-04-12T11:32:33.106" v="6017" actId="20577"/>
        <pc:sldMkLst>
          <pc:docMk/>
          <pc:sldMk cId="226288126" sldId="813"/>
        </pc:sldMkLst>
        <pc:spChg chg="mod">
          <ac:chgData name="Harold Chapman" userId="57e44368-ca69-43d1-ae46-e00dc75e6238" providerId="ADAL" clId="{3C8EB104-5BB8-404A-A15A-1B8F6C9E530E}" dt="2023-04-12T11:30:38.165" v="5912" actId="20577"/>
          <ac:spMkLst>
            <pc:docMk/>
            <pc:sldMk cId="226288126" sldId="813"/>
            <ac:spMk id="2" creationId="{03842853-B137-7129-BF65-EBDD93740247}"/>
          </ac:spMkLst>
        </pc:spChg>
        <pc:spChg chg="del">
          <ac:chgData name="Harold Chapman" userId="57e44368-ca69-43d1-ae46-e00dc75e6238" providerId="ADAL" clId="{3C8EB104-5BB8-404A-A15A-1B8F6C9E530E}" dt="2023-04-12T11:31:46.414" v="5913" actId="1032"/>
          <ac:spMkLst>
            <pc:docMk/>
            <pc:sldMk cId="226288126" sldId="813"/>
            <ac:spMk id="3" creationId="{291BB6DA-54A7-4D36-952B-772B29BA498A}"/>
          </ac:spMkLst>
        </pc:spChg>
        <pc:graphicFrameChg chg="add mod modGraphic">
          <ac:chgData name="Harold Chapman" userId="57e44368-ca69-43d1-ae46-e00dc75e6238" providerId="ADAL" clId="{3C8EB104-5BB8-404A-A15A-1B8F6C9E530E}" dt="2023-04-12T11:32:33.106" v="6017" actId="20577"/>
          <ac:graphicFrameMkLst>
            <pc:docMk/>
            <pc:sldMk cId="226288126" sldId="813"/>
            <ac:graphicFrameMk id="4" creationId="{1F2E2602-30C6-605B-5475-D36F106723A7}"/>
          </ac:graphicFrameMkLst>
        </pc:graphicFrameChg>
      </pc:sldChg>
      <pc:sldChg chg="modSp new mod modAnim">
        <pc:chgData name="Harold Chapman" userId="57e44368-ca69-43d1-ae46-e00dc75e6238" providerId="ADAL" clId="{3C8EB104-5BB8-404A-A15A-1B8F6C9E530E}" dt="2023-04-12T16:40:12.862" v="15562"/>
        <pc:sldMkLst>
          <pc:docMk/>
          <pc:sldMk cId="3810595364" sldId="814"/>
        </pc:sldMkLst>
        <pc:spChg chg="mod">
          <ac:chgData name="Harold Chapman" userId="57e44368-ca69-43d1-ae46-e00dc75e6238" providerId="ADAL" clId="{3C8EB104-5BB8-404A-A15A-1B8F6C9E530E}" dt="2023-04-12T11:32:55.376" v="6048" actId="20577"/>
          <ac:spMkLst>
            <pc:docMk/>
            <pc:sldMk cId="3810595364" sldId="814"/>
            <ac:spMk id="2" creationId="{6DAECA74-6233-BDA7-2345-081E462AEC0F}"/>
          </ac:spMkLst>
        </pc:spChg>
        <pc:spChg chg="mod">
          <ac:chgData name="Harold Chapman" userId="57e44368-ca69-43d1-ae46-e00dc75e6238" providerId="ADAL" clId="{3C8EB104-5BB8-404A-A15A-1B8F6C9E530E}" dt="2023-04-12T11:39:16.215" v="6967" actId="20577"/>
          <ac:spMkLst>
            <pc:docMk/>
            <pc:sldMk cId="3810595364" sldId="814"/>
            <ac:spMk id="3" creationId="{552FFAAE-696A-5333-D5A8-8D25409743CA}"/>
          </ac:spMkLst>
        </pc:spChg>
      </pc:sldChg>
      <pc:sldChg chg="modSp new mod modAnim">
        <pc:chgData name="Harold Chapman" userId="57e44368-ca69-43d1-ae46-e00dc75e6238" providerId="ADAL" clId="{3C8EB104-5BB8-404A-A15A-1B8F6C9E530E}" dt="2023-04-12T16:40:18.485" v="15563"/>
        <pc:sldMkLst>
          <pc:docMk/>
          <pc:sldMk cId="806593950" sldId="815"/>
        </pc:sldMkLst>
        <pc:spChg chg="mod">
          <ac:chgData name="Harold Chapman" userId="57e44368-ca69-43d1-ae46-e00dc75e6238" providerId="ADAL" clId="{3C8EB104-5BB8-404A-A15A-1B8F6C9E530E}" dt="2023-04-12T12:26:07.849" v="6992" actId="20577"/>
          <ac:spMkLst>
            <pc:docMk/>
            <pc:sldMk cId="806593950" sldId="815"/>
            <ac:spMk id="2" creationId="{3BB87ED9-26B0-3538-A4D0-3237708EDBD2}"/>
          </ac:spMkLst>
        </pc:spChg>
        <pc:spChg chg="mod">
          <ac:chgData name="Harold Chapman" userId="57e44368-ca69-43d1-ae46-e00dc75e6238" providerId="ADAL" clId="{3C8EB104-5BB8-404A-A15A-1B8F6C9E530E}" dt="2023-04-12T12:46:16.009" v="7472" actId="20577"/>
          <ac:spMkLst>
            <pc:docMk/>
            <pc:sldMk cId="806593950" sldId="815"/>
            <ac:spMk id="3" creationId="{D022703D-A53D-E078-743A-E92FBBC21545}"/>
          </ac:spMkLst>
        </pc:spChg>
      </pc:sldChg>
      <pc:sldChg chg="modSp new mod">
        <pc:chgData name="Harold Chapman" userId="57e44368-ca69-43d1-ae46-e00dc75e6238" providerId="ADAL" clId="{3C8EB104-5BB8-404A-A15A-1B8F6C9E530E}" dt="2023-04-12T12:51:36.153" v="7969" actId="20577"/>
        <pc:sldMkLst>
          <pc:docMk/>
          <pc:sldMk cId="4238858556" sldId="816"/>
        </pc:sldMkLst>
        <pc:spChg chg="mod">
          <ac:chgData name="Harold Chapman" userId="57e44368-ca69-43d1-ae46-e00dc75e6238" providerId="ADAL" clId="{3C8EB104-5BB8-404A-A15A-1B8F6C9E530E}" dt="2023-04-12T12:46:25.492" v="7497" actId="20577"/>
          <ac:spMkLst>
            <pc:docMk/>
            <pc:sldMk cId="4238858556" sldId="816"/>
            <ac:spMk id="2" creationId="{1E1F6D1B-5A4B-D71D-52A0-944B8DB64C46}"/>
          </ac:spMkLst>
        </pc:spChg>
        <pc:spChg chg="mod">
          <ac:chgData name="Harold Chapman" userId="57e44368-ca69-43d1-ae46-e00dc75e6238" providerId="ADAL" clId="{3C8EB104-5BB8-404A-A15A-1B8F6C9E530E}" dt="2023-04-12T12:51:36.153" v="7969" actId="20577"/>
          <ac:spMkLst>
            <pc:docMk/>
            <pc:sldMk cId="4238858556" sldId="816"/>
            <ac:spMk id="3" creationId="{FAAEBD2E-FE92-F08A-E4DC-A2BC7C706B37}"/>
          </ac:spMkLst>
        </pc:spChg>
      </pc:sldChg>
      <pc:sldChg chg="addSp modSp new mod">
        <pc:chgData name="Harold Chapman" userId="57e44368-ca69-43d1-ae46-e00dc75e6238" providerId="ADAL" clId="{3C8EB104-5BB8-404A-A15A-1B8F6C9E530E}" dt="2023-04-12T12:59:00.345" v="8358" actId="33524"/>
        <pc:sldMkLst>
          <pc:docMk/>
          <pc:sldMk cId="2035845364" sldId="817"/>
        </pc:sldMkLst>
        <pc:spChg chg="mod">
          <ac:chgData name="Harold Chapman" userId="57e44368-ca69-43d1-ae46-e00dc75e6238" providerId="ADAL" clId="{3C8EB104-5BB8-404A-A15A-1B8F6C9E530E}" dt="2023-04-12T12:51:49.515" v="8001" actId="20577"/>
          <ac:spMkLst>
            <pc:docMk/>
            <pc:sldMk cId="2035845364" sldId="817"/>
            <ac:spMk id="2" creationId="{F983D803-9537-FBA0-A30F-DE6F2CE74E5B}"/>
          </ac:spMkLst>
        </pc:spChg>
        <pc:spChg chg="mod">
          <ac:chgData name="Harold Chapman" userId="57e44368-ca69-43d1-ae46-e00dc75e6238" providerId="ADAL" clId="{3C8EB104-5BB8-404A-A15A-1B8F6C9E530E}" dt="2023-04-12T12:53:02.333" v="8025" actId="20577"/>
          <ac:spMkLst>
            <pc:docMk/>
            <pc:sldMk cId="2035845364" sldId="817"/>
            <ac:spMk id="3" creationId="{8CF69A6B-2E46-9B4F-3736-6F219C3329D4}"/>
          </ac:spMkLst>
        </pc:spChg>
        <pc:graphicFrameChg chg="add mod modGraphic">
          <ac:chgData name="Harold Chapman" userId="57e44368-ca69-43d1-ae46-e00dc75e6238" providerId="ADAL" clId="{3C8EB104-5BB8-404A-A15A-1B8F6C9E530E}" dt="2023-04-12T12:59:00.345" v="8358" actId="33524"/>
          <ac:graphicFrameMkLst>
            <pc:docMk/>
            <pc:sldMk cId="2035845364" sldId="817"/>
            <ac:graphicFrameMk id="4" creationId="{53BF9C8E-40DC-8524-E82C-42911431A34C}"/>
          </ac:graphicFrameMkLst>
        </pc:graphicFrameChg>
      </pc:sldChg>
      <pc:sldChg chg="modSp new mod modAnim">
        <pc:chgData name="Harold Chapman" userId="57e44368-ca69-43d1-ae46-e00dc75e6238" providerId="ADAL" clId="{3C8EB104-5BB8-404A-A15A-1B8F6C9E530E}" dt="2023-04-12T13:34:29.487" v="8962" actId="20577"/>
        <pc:sldMkLst>
          <pc:docMk/>
          <pc:sldMk cId="2014315482" sldId="818"/>
        </pc:sldMkLst>
        <pc:spChg chg="mod">
          <ac:chgData name="Harold Chapman" userId="57e44368-ca69-43d1-ae46-e00dc75e6238" providerId="ADAL" clId="{3C8EB104-5BB8-404A-A15A-1B8F6C9E530E}" dt="2023-04-12T12:59:47.399" v="8405" actId="20577"/>
          <ac:spMkLst>
            <pc:docMk/>
            <pc:sldMk cId="2014315482" sldId="818"/>
            <ac:spMk id="2" creationId="{20D2B4B0-925C-5808-FF2C-330B697635CF}"/>
          </ac:spMkLst>
        </pc:spChg>
        <pc:spChg chg="mod">
          <ac:chgData name="Harold Chapman" userId="57e44368-ca69-43d1-ae46-e00dc75e6238" providerId="ADAL" clId="{3C8EB104-5BB8-404A-A15A-1B8F6C9E530E}" dt="2023-04-12T13:34:29.487" v="8962" actId="20577"/>
          <ac:spMkLst>
            <pc:docMk/>
            <pc:sldMk cId="2014315482" sldId="818"/>
            <ac:spMk id="3" creationId="{D72C4514-E066-B2C8-F25B-8000C61A6C7D}"/>
          </ac:spMkLst>
        </pc:spChg>
      </pc:sldChg>
      <pc:sldChg chg="modSp add modAnim">
        <pc:chgData name="Harold Chapman" userId="57e44368-ca69-43d1-ae46-e00dc75e6238" providerId="ADAL" clId="{3C8EB104-5BB8-404A-A15A-1B8F6C9E530E}" dt="2023-04-12T13:40:12.383" v="9848"/>
        <pc:sldMkLst>
          <pc:docMk/>
          <pc:sldMk cId="1907232028" sldId="819"/>
        </pc:sldMkLst>
        <pc:spChg chg="mod">
          <ac:chgData name="Harold Chapman" userId="57e44368-ca69-43d1-ae46-e00dc75e6238" providerId="ADAL" clId="{3C8EB104-5BB8-404A-A15A-1B8F6C9E530E}" dt="2023-04-12T13:40:04.271" v="9847" actId="20577"/>
          <ac:spMkLst>
            <pc:docMk/>
            <pc:sldMk cId="1907232028" sldId="819"/>
            <ac:spMk id="3" creationId="{D72C4514-E066-B2C8-F25B-8000C61A6C7D}"/>
          </ac:spMkLst>
        </pc:spChg>
      </pc:sldChg>
      <pc:sldChg chg="addSp delSp modSp new mod">
        <pc:chgData name="Harold Chapman" userId="57e44368-ca69-43d1-ae46-e00dc75e6238" providerId="ADAL" clId="{3C8EB104-5BB8-404A-A15A-1B8F6C9E530E}" dt="2023-04-12T13:38:11.669" v="9529" actId="207"/>
        <pc:sldMkLst>
          <pc:docMk/>
          <pc:sldMk cId="3555109586" sldId="820"/>
        </pc:sldMkLst>
        <pc:spChg chg="mod">
          <ac:chgData name="Harold Chapman" userId="57e44368-ca69-43d1-ae46-e00dc75e6238" providerId="ADAL" clId="{3C8EB104-5BB8-404A-A15A-1B8F6C9E530E}" dt="2023-04-12T13:34:46.751" v="8982" actId="20577"/>
          <ac:spMkLst>
            <pc:docMk/>
            <pc:sldMk cId="3555109586" sldId="820"/>
            <ac:spMk id="2" creationId="{9FA2F282-1126-A030-7864-0B10C203A019}"/>
          </ac:spMkLst>
        </pc:spChg>
        <pc:spChg chg="del">
          <ac:chgData name="Harold Chapman" userId="57e44368-ca69-43d1-ae46-e00dc75e6238" providerId="ADAL" clId="{3C8EB104-5BB8-404A-A15A-1B8F6C9E530E}" dt="2023-04-12T13:34:49.648" v="8983" actId="478"/>
          <ac:spMkLst>
            <pc:docMk/>
            <pc:sldMk cId="3555109586" sldId="820"/>
            <ac:spMk id="3" creationId="{766A0ACF-D23E-75EF-C76C-266AC037ECBD}"/>
          </ac:spMkLst>
        </pc:spChg>
        <pc:graphicFrameChg chg="add mod modGraphic">
          <ac:chgData name="Harold Chapman" userId="57e44368-ca69-43d1-ae46-e00dc75e6238" providerId="ADAL" clId="{3C8EB104-5BB8-404A-A15A-1B8F6C9E530E}" dt="2023-04-12T13:38:11.669" v="9529" actId="207"/>
          <ac:graphicFrameMkLst>
            <pc:docMk/>
            <pc:sldMk cId="3555109586" sldId="820"/>
            <ac:graphicFrameMk id="4" creationId="{87D89CF1-6CD6-EF02-84C8-D91E627F74D7}"/>
          </ac:graphicFrameMkLst>
        </pc:graphicFrameChg>
      </pc:sldChg>
      <pc:sldChg chg="addSp delSp modSp new mod modAnim">
        <pc:chgData name="Harold Chapman" userId="57e44368-ca69-43d1-ae46-e00dc75e6238" providerId="ADAL" clId="{3C8EB104-5BB8-404A-A15A-1B8F6C9E530E}" dt="2023-04-12T16:48:23.210" v="15628" actId="1076"/>
        <pc:sldMkLst>
          <pc:docMk/>
          <pc:sldMk cId="696971119" sldId="821"/>
        </pc:sldMkLst>
        <pc:spChg chg="mod">
          <ac:chgData name="Harold Chapman" userId="57e44368-ca69-43d1-ae46-e00dc75e6238" providerId="ADAL" clId="{3C8EB104-5BB8-404A-A15A-1B8F6C9E530E}" dt="2023-04-12T13:41:47.283" v="9874" actId="20577"/>
          <ac:spMkLst>
            <pc:docMk/>
            <pc:sldMk cId="696971119" sldId="821"/>
            <ac:spMk id="2" creationId="{120BF3EB-DC55-854E-5E2F-C05D2F55043B}"/>
          </ac:spMkLst>
        </pc:spChg>
        <pc:spChg chg="del">
          <ac:chgData name="Harold Chapman" userId="57e44368-ca69-43d1-ae46-e00dc75e6238" providerId="ADAL" clId="{3C8EB104-5BB8-404A-A15A-1B8F6C9E530E}" dt="2023-04-12T13:41:50.451" v="9875" actId="478"/>
          <ac:spMkLst>
            <pc:docMk/>
            <pc:sldMk cId="696971119" sldId="821"/>
            <ac:spMk id="3" creationId="{DA52825D-31E5-51F2-6CC9-ECD9709F5BC9}"/>
          </ac:spMkLst>
        </pc:spChg>
        <pc:spChg chg="add mod">
          <ac:chgData name="Harold Chapman" userId="57e44368-ca69-43d1-ae46-e00dc75e6238" providerId="ADAL" clId="{3C8EB104-5BB8-404A-A15A-1B8F6C9E530E}" dt="2023-04-12T16:47:34.148" v="15596" actId="1076"/>
          <ac:spMkLst>
            <pc:docMk/>
            <pc:sldMk cId="696971119" sldId="821"/>
            <ac:spMk id="4" creationId="{D28250AC-008A-FCBC-E910-A9F198AA5A80}"/>
          </ac:spMkLst>
        </pc:spChg>
        <pc:spChg chg="add mod">
          <ac:chgData name="Harold Chapman" userId="57e44368-ca69-43d1-ae46-e00dc75e6238" providerId="ADAL" clId="{3C8EB104-5BB8-404A-A15A-1B8F6C9E530E}" dt="2023-04-12T16:47:34.148" v="15596" actId="1076"/>
          <ac:spMkLst>
            <pc:docMk/>
            <pc:sldMk cId="696971119" sldId="821"/>
            <ac:spMk id="5" creationId="{72998AEB-68D6-8657-6B4D-B3FBCAA82880}"/>
          </ac:spMkLst>
        </pc:spChg>
        <pc:spChg chg="add mod">
          <ac:chgData name="Harold Chapman" userId="57e44368-ca69-43d1-ae46-e00dc75e6238" providerId="ADAL" clId="{3C8EB104-5BB8-404A-A15A-1B8F6C9E530E}" dt="2023-04-12T16:47:34.148" v="15596" actId="1076"/>
          <ac:spMkLst>
            <pc:docMk/>
            <pc:sldMk cId="696971119" sldId="821"/>
            <ac:spMk id="6" creationId="{095A477E-BEFA-FFEA-A424-13CE6D6B3468}"/>
          </ac:spMkLst>
        </pc:spChg>
        <pc:spChg chg="add mod">
          <ac:chgData name="Harold Chapman" userId="57e44368-ca69-43d1-ae46-e00dc75e6238" providerId="ADAL" clId="{3C8EB104-5BB8-404A-A15A-1B8F6C9E530E}" dt="2023-04-12T16:47:34.148" v="15596" actId="1076"/>
          <ac:spMkLst>
            <pc:docMk/>
            <pc:sldMk cId="696971119" sldId="821"/>
            <ac:spMk id="7" creationId="{001AFDB4-2246-CDE9-749D-ABD41F24D25A}"/>
          </ac:spMkLst>
        </pc:spChg>
        <pc:spChg chg="add mod">
          <ac:chgData name="Harold Chapman" userId="57e44368-ca69-43d1-ae46-e00dc75e6238" providerId="ADAL" clId="{3C8EB104-5BB8-404A-A15A-1B8F6C9E530E}" dt="2023-04-12T16:48:06.109" v="15605" actId="20577"/>
          <ac:spMkLst>
            <pc:docMk/>
            <pc:sldMk cId="696971119" sldId="821"/>
            <ac:spMk id="8" creationId="{79EFC0A1-E07E-B51B-F722-D0B724FF776F}"/>
          </ac:spMkLst>
        </pc:spChg>
        <pc:spChg chg="add mod">
          <ac:chgData name="Harold Chapman" userId="57e44368-ca69-43d1-ae46-e00dc75e6238" providerId="ADAL" clId="{3C8EB104-5BB8-404A-A15A-1B8F6C9E530E}" dt="2023-04-12T16:48:23.210" v="15628" actId="1076"/>
          <ac:spMkLst>
            <pc:docMk/>
            <pc:sldMk cId="696971119" sldId="821"/>
            <ac:spMk id="9" creationId="{FFE65074-98DD-A854-E6D3-206DFF13B7DC}"/>
          </ac:spMkLst>
        </pc:spChg>
        <pc:spChg chg="add mod">
          <ac:chgData name="Harold Chapman" userId="57e44368-ca69-43d1-ae46-e00dc75e6238" providerId="ADAL" clId="{3C8EB104-5BB8-404A-A15A-1B8F6C9E530E}" dt="2023-04-12T16:47:34.148" v="15596" actId="1076"/>
          <ac:spMkLst>
            <pc:docMk/>
            <pc:sldMk cId="696971119" sldId="821"/>
            <ac:spMk id="10" creationId="{DC3BB839-0403-3C7C-9602-410BF16DEAA0}"/>
          </ac:spMkLst>
        </pc:spChg>
        <pc:spChg chg="add mod">
          <ac:chgData name="Harold Chapman" userId="57e44368-ca69-43d1-ae46-e00dc75e6238" providerId="ADAL" clId="{3C8EB104-5BB8-404A-A15A-1B8F6C9E530E}" dt="2023-04-12T16:47:34.148" v="15596" actId="1076"/>
          <ac:spMkLst>
            <pc:docMk/>
            <pc:sldMk cId="696971119" sldId="821"/>
            <ac:spMk id="11" creationId="{96CED778-0799-7D40-B360-7243A25728CB}"/>
          </ac:spMkLst>
        </pc:spChg>
        <pc:spChg chg="add mod">
          <ac:chgData name="Harold Chapman" userId="57e44368-ca69-43d1-ae46-e00dc75e6238" providerId="ADAL" clId="{3C8EB104-5BB8-404A-A15A-1B8F6C9E530E}" dt="2023-04-12T16:47:34.148" v="15596" actId="1076"/>
          <ac:spMkLst>
            <pc:docMk/>
            <pc:sldMk cId="696971119" sldId="821"/>
            <ac:spMk id="12" creationId="{A54E331E-976D-DB85-707C-0CAC63F4A77C}"/>
          </ac:spMkLst>
        </pc:spChg>
        <pc:spChg chg="add mod">
          <ac:chgData name="Harold Chapman" userId="57e44368-ca69-43d1-ae46-e00dc75e6238" providerId="ADAL" clId="{3C8EB104-5BB8-404A-A15A-1B8F6C9E530E}" dt="2023-04-12T16:47:34.148" v="15596" actId="1076"/>
          <ac:spMkLst>
            <pc:docMk/>
            <pc:sldMk cId="696971119" sldId="821"/>
            <ac:spMk id="13" creationId="{B41A166F-3C75-0C2B-4C90-BDFFBAA544B7}"/>
          </ac:spMkLst>
        </pc:spChg>
        <pc:spChg chg="add mod">
          <ac:chgData name="Harold Chapman" userId="57e44368-ca69-43d1-ae46-e00dc75e6238" providerId="ADAL" clId="{3C8EB104-5BB8-404A-A15A-1B8F6C9E530E}" dt="2023-04-12T16:47:34.148" v="15596" actId="1076"/>
          <ac:spMkLst>
            <pc:docMk/>
            <pc:sldMk cId="696971119" sldId="821"/>
            <ac:spMk id="14" creationId="{BC3DA508-B967-2704-FEBE-9FC0B17884DF}"/>
          </ac:spMkLst>
        </pc:spChg>
        <pc:spChg chg="add mod">
          <ac:chgData name="Harold Chapman" userId="57e44368-ca69-43d1-ae46-e00dc75e6238" providerId="ADAL" clId="{3C8EB104-5BB8-404A-A15A-1B8F6C9E530E}" dt="2023-04-12T16:47:34.148" v="15596" actId="1076"/>
          <ac:spMkLst>
            <pc:docMk/>
            <pc:sldMk cId="696971119" sldId="821"/>
            <ac:spMk id="15" creationId="{B718D170-CF78-F723-F3DC-52D4B1F70F4D}"/>
          </ac:spMkLst>
        </pc:spChg>
        <pc:spChg chg="add mod">
          <ac:chgData name="Harold Chapman" userId="57e44368-ca69-43d1-ae46-e00dc75e6238" providerId="ADAL" clId="{3C8EB104-5BB8-404A-A15A-1B8F6C9E530E}" dt="2023-04-12T16:47:34.148" v="15596" actId="1076"/>
          <ac:spMkLst>
            <pc:docMk/>
            <pc:sldMk cId="696971119" sldId="821"/>
            <ac:spMk id="16" creationId="{F08CA8C2-BFD8-626F-3417-A35CF17A12FD}"/>
          </ac:spMkLst>
        </pc:spChg>
        <pc:spChg chg="add mod">
          <ac:chgData name="Harold Chapman" userId="57e44368-ca69-43d1-ae46-e00dc75e6238" providerId="ADAL" clId="{3C8EB104-5BB8-404A-A15A-1B8F6C9E530E}" dt="2023-04-12T16:47:34.148" v="15596" actId="1076"/>
          <ac:spMkLst>
            <pc:docMk/>
            <pc:sldMk cId="696971119" sldId="821"/>
            <ac:spMk id="17" creationId="{9D435BDA-4679-C185-17A2-75E9D17DA56C}"/>
          </ac:spMkLst>
        </pc:spChg>
      </pc:sldChg>
      <pc:sldChg chg="modSp new mod modAnim">
        <pc:chgData name="Harold Chapman" userId="57e44368-ca69-43d1-ae46-e00dc75e6238" providerId="ADAL" clId="{3C8EB104-5BB8-404A-A15A-1B8F6C9E530E}" dt="2023-04-12T16:40:43.029" v="15566"/>
        <pc:sldMkLst>
          <pc:docMk/>
          <pc:sldMk cId="1114651169" sldId="822"/>
        </pc:sldMkLst>
        <pc:spChg chg="mod">
          <ac:chgData name="Harold Chapman" userId="57e44368-ca69-43d1-ae46-e00dc75e6238" providerId="ADAL" clId="{3C8EB104-5BB8-404A-A15A-1B8F6C9E530E}" dt="2023-04-12T13:46:31.528" v="10049" actId="20577"/>
          <ac:spMkLst>
            <pc:docMk/>
            <pc:sldMk cId="1114651169" sldId="822"/>
            <ac:spMk id="2" creationId="{29994504-3AB6-EC62-CB72-BAC5C4AB42C9}"/>
          </ac:spMkLst>
        </pc:spChg>
        <pc:spChg chg="mod">
          <ac:chgData name="Harold Chapman" userId="57e44368-ca69-43d1-ae46-e00dc75e6238" providerId="ADAL" clId="{3C8EB104-5BB8-404A-A15A-1B8F6C9E530E}" dt="2023-04-12T16:40:35.014" v="15564" actId="33524"/>
          <ac:spMkLst>
            <pc:docMk/>
            <pc:sldMk cId="1114651169" sldId="822"/>
            <ac:spMk id="3" creationId="{59D791E2-DE91-FD0F-DE62-2E13A37369B7}"/>
          </ac:spMkLst>
        </pc:spChg>
      </pc:sldChg>
      <pc:sldChg chg="modSp new mod modAnim">
        <pc:chgData name="Harold Chapman" userId="57e44368-ca69-43d1-ae46-e00dc75e6238" providerId="ADAL" clId="{3C8EB104-5BB8-404A-A15A-1B8F6C9E530E}" dt="2023-04-12T16:40:47.640" v="15567"/>
        <pc:sldMkLst>
          <pc:docMk/>
          <pc:sldMk cId="2080021812" sldId="823"/>
        </pc:sldMkLst>
        <pc:spChg chg="mod">
          <ac:chgData name="Harold Chapman" userId="57e44368-ca69-43d1-ae46-e00dc75e6238" providerId="ADAL" clId="{3C8EB104-5BB8-404A-A15A-1B8F6C9E530E}" dt="2023-04-12T13:49:17.324" v="10426" actId="20577"/>
          <ac:spMkLst>
            <pc:docMk/>
            <pc:sldMk cId="2080021812" sldId="823"/>
            <ac:spMk id="2" creationId="{E01C1034-60A0-5CEB-F62C-CB4DB5C815B2}"/>
          </ac:spMkLst>
        </pc:spChg>
        <pc:spChg chg="mod">
          <ac:chgData name="Harold Chapman" userId="57e44368-ca69-43d1-ae46-e00dc75e6238" providerId="ADAL" clId="{3C8EB104-5BB8-404A-A15A-1B8F6C9E530E}" dt="2023-04-12T13:51:44.554" v="10983" actId="20577"/>
          <ac:spMkLst>
            <pc:docMk/>
            <pc:sldMk cId="2080021812" sldId="823"/>
            <ac:spMk id="3" creationId="{710DF6F4-A0B4-5EC4-A04A-1BA0EFCC6DCC}"/>
          </ac:spMkLst>
        </pc:spChg>
      </pc:sldChg>
      <pc:sldChg chg="modSp new mod">
        <pc:chgData name="Harold Chapman" userId="57e44368-ca69-43d1-ae46-e00dc75e6238" providerId="ADAL" clId="{3C8EB104-5BB8-404A-A15A-1B8F6C9E530E}" dt="2023-04-12T14:33:36.839" v="11481" actId="20577"/>
        <pc:sldMkLst>
          <pc:docMk/>
          <pc:sldMk cId="1229283656" sldId="824"/>
        </pc:sldMkLst>
        <pc:spChg chg="mod">
          <ac:chgData name="Harold Chapman" userId="57e44368-ca69-43d1-ae46-e00dc75e6238" providerId="ADAL" clId="{3C8EB104-5BB8-404A-A15A-1B8F6C9E530E}" dt="2023-04-12T13:52:31.835" v="11028" actId="20577"/>
          <ac:spMkLst>
            <pc:docMk/>
            <pc:sldMk cId="1229283656" sldId="824"/>
            <ac:spMk id="2" creationId="{D35F1234-3426-0C22-2737-F0B9CA499F3D}"/>
          </ac:spMkLst>
        </pc:spChg>
        <pc:spChg chg="mod">
          <ac:chgData name="Harold Chapman" userId="57e44368-ca69-43d1-ae46-e00dc75e6238" providerId="ADAL" clId="{3C8EB104-5BB8-404A-A15A-1B8F6C9E530E}" dt="2023-04-12T14:33:36.839" v="11481" actId="20577"/>
          <ac:spMkLst>
            <pc:docMk/>
            <pc:sldMk cId="1229283656" sldId="824"/>
            <ac:spMk id="3" creationId="{DCD1A883-5229-B46E-3DF9-D04133F64F1D}"/>
          </ac:spMkLst>
        </pc:spChg>
      </pc:sldChg>
      <pc:sldChg chg="addSp delSp modSp new mod">
        <pc:chgData name="Harold Chapman" userId="57e44368-ca69-43d1-ae46-e00dc75e6238" providerId="ADAL" clId="{3C8EB104-5BB8-404A-A15A-1B8F6C9E530E}" dt="2023-04-12T14:38:00.324" v="11524" actId="20577"/>
        <pc:sldMkLst>
          <pc:docMk/>
          <pc:sldMk cId="1434773056" sldId="825"/>
        </pc:sldMkLst>
        <pc:spChg chg="mod">
          <ac:chgData name="Harold Chapman" userId="57e44368-ca69-43d1-ae46-e00dc75e6238" providerId="ADAL" clId="{3C8EB104-5BB8-404A-A15A-1B8F6C9E530E}" dt="2023-04-12T14:35:51.171" v="11506" actId="20577"/>
          <ac:spMkLst>
            <pc:docMk/>
            <pc:sldMk cId="1434773056" sldId="825"/>
            <ac:spMk id="2" creationId="{1F006DF3-D291-6EE9-E056-885ACEE7AD41}"/>
          </ac:spMkLst>
        </pc:spChg>
        <pc:spChg chg="del">
          <ac:chgData name="Harold Chapman" userId="57e44368-ca69-43d1-ae46-e00dc75e6238" providerId="ADAL" clId="{3C8EB104-5BB8-404A-A15A-1B8F6C9E530E}" dt="2023-04-12T14:36:22.757" v="11509" actId="1957"/>
          <ac:spMkLst>
            <pc:docMk/>
            <pc:sldMk cId="1434773056" sldId="825"/>
            <ac:spMk id="3" creationId="{F7704255-486D-2890-90C4-4DDE0307B1CA}"/>
          </ac:spMkLst>
        </pc:spChg>
        <pc:graphicFrameChg chg="add mod">
          <ac:chgData name="Harold Chapman" userId="57e44368-ca69-43d1-ae46-e00dc75e6238" providerId="ADAL" clId="{3C8EB104-5BB8-404A-A15A-1B8F6C9E530E}" dt="2023-04-12T14:38:00.324" v="11524" actId="20577"/>
          <ac:graphicFrameMkLst>
            <pc:docMk/>
            <pc:sldMk cId="1434773056" sldId="825"/>
            <ac:graphicFrameMk id="6" creationId="{C5A1E96F-96C7-64DC-9260-1F1FD7A43582}"/>
          </ac:graphicFrameMkLst>
        </pc:graphicFrameChg>
      </pc:sldChg>
      <pc:sldChg chg="modSp new mod modAnim">
        <pc:chgData name="Harold Chapman" userId="57e44368-ca69-43d1-ae46-e00dc75e6238" providerId="ADAL" clId="{3C8EB104-5BB8-404A-A15A-1B8F6C9E530E}" dt="2023-04-12T16:50:35.157" v="15650" actId="113"/>
        <pc:sldMkLst>
          <pc:docMk/>
          <pc:sldMk cId="1988835753" sldId="826"/>
        </pc:sldMkLst>
        <pc:spChg chg="mod">
          <ac:chgData name="Harold Chapman" userId="57e44368-ca69-43d1-ae46-e00dc75e6238" providerId="ADAL" clId="{3C8EB104-5BB8-404A-A15A-1B8F6C9E530E}" dt="2023-04-12T14:38:53.185" v="11558" actId="20577"/>
          <ac:spMkLst>
            <pc:docMk/>
            <pc:sldMk cId="1988835753" sldId="826"/>
            <ac:spMk id="2" creationId="{42D43A2E-7E92-18AE-12D0-1974A4A903DE}"/>
          </ac:spMkLst>
        </pc:spChg>
        <pc:spChg chg="mod">
          <ac:chgData name="Harold Chapman" userId="57e44368-ca69-43d1-ae46-e00dc75e6238" providerId="ADAL" clId="{3C8EB104-5BB8-404A-A15A-1B8F6C9E530E}" dt="2023-04-12T16:50:35.157" v="15650" actId="113"/>
          <ac:spMkLst>
            <pc:docMk/>
            <pc:sldMk cId="1988835753" sldId="826"/>
            <ac:spMk id="3" creationId="{939CDE85-FFC1-AB78-6000-377F1067B74B}"/>
          </ac:spMkLst>
        </pc:spChg>
      </pc:sldChg>
      <pc:sldChg chg="modSp new mod modAnim">
        <pc:chgData name="Harold Chapman" userId="57e44368-ca69-43d1-ae46-e00dc75e6238" providerId="ADAL" clId="{3C8EB104-5BB8-404A-A15A-1B8F6C9E530E}" dt="2023-04-12T16:41:01.644" v="15569"/>
        <pc:sldMkLst>
          <pc:docMk/>
          <pc:sldMk cId="2069660445" sldId="827"/>
        </pc:sldMkLst>
        <pc:spChg chg="mod">
          <ac:chgData name="Harold Chapman" userId="57e44368-ca69-43d1-ae46-e00dc75e6238" providerId="ADAL" clId="{3C8EB104-5BB8-404A-A15A-1B8F6C9E530E}" dt="2023-04-12T14:43:25.090" v="12151" actId="20577"/>
          <ac:spMkLst>
            <pc:docMk/>
            <pc:sldMk cId="2069660445" sldId="827"/>
            <ac:spMk id="2" creationId="{2653EB20-1F3D-AF85-A141-E1B5EC49EFD9}"/>
          </ac:spMkLst>
        </pc:spChg>
        <pc:spChg chg="mod">
          <ac:chgData name="Harold Chapman" userId="57e44368-ca69-43d1-ae46-e00dc75e6238" providerId="ADAL" clId="{3C8EB104-5BB8-404A-A15A-1B8F6C9E530E}" dt="2023-04-12T14:46:12.122" v="12672" actId="20577"/>
          <ac:spMkLst>
            <pc:docMk/>
            <pc:sldMk cId="2069660445" sldId="827"/>
            <ac:spMk id="3" creationId="{BFCFFAA1-0FE2-C725-4B97-3496F5E91E89}"/>
          </ac:spMkLst>
        </pc:spChg>
      </pc:sldChg>
      <pc:sldChg chg="addSp delSp modSp new mod modAnim">
        <pc:chgData name="Harold Chapman" userId="57e44368-ca69-43d1-ae46-e00dc75e6238" providerId="ADAL" clId="{3C8EB104-5BB8-404A-A15A-1B8F6C9E530E}" dt="2023-04-12T16:41:37.378" v="15575"/>
        <pc:sldMkLst>
          <pc:docMk/>
          <pc:sldMk cId="464355053" sldId="828"/>
        </pc:sldMkLst>
        <pc:spChg chg="mod">
          <ac:chgData name="Harold Chapman" userId="57e44368-ca69-43d1-ae46-e00dc75e6238" providerId="ADAL" clId="{3C8EB104-5BB8-404A-A15A-1B8F6C9E530E}" dt="2023-04-12T14:48:55.368" v="12694" actId="20577"/>
          <ac:spMkLst>
            <pc:docMk/>
            <pc:sldMk cId="464355053" sldId="828"/>
            <ac:spMk id="2" creationId="{54D0685E-25B3-EAD5-2875-F0EC4AC7B870}"/>
          </ac:spMkLst>
        </pc:spChg>
        <pc:spChg chg="del">
          <ac:chgData name="Harold Chapman" userId="57e44368-ca69-43d1-ae46-e00dc75e6238" providerId="ADAL" clId="{3C8EB104-5BB8-404A-A15A-1B8F6C9E530E}" dt="2023-04-12T14:49:45.377" v="12695" actId="478"/>
          <ac:spMkLst>
            <pc:docMk/>
            <pc:sldMk cId="464355053" sldId="828"/>
            <ac:spMk id="3" creationId="{66422C97-12DF-3B95-33D9-9BEB68727083}"/>
          </ac:spMkLst>
        </pc:spChg>
        <pc:spChg chg="add mod">
          <ac:chgData name="Harold Chapman" userId="57e44368-ca69-43d1-ae46-e00dc75e6238" providerId="ADAL" clId="{3C8EB104-5BB8-404A-A15A-1B8F6C9E530E}" dt="2023-04-12T14:50:15.964" v="12737" actId="403"/>
          <ac:spMkLst>
            <pc:docMk/>
            <pc:sldMk cId="464355053" sldId="828"/>
            <ac:spMk id="4" creationId="{EAB3F717-B64E-734A-D367-87A5CD3A05D6}"/>
          </ac:spMkLst>
        </pc:spChg>
        <pc:spChg chg="add mod">
          <ac:chgData name="Harold Chapman" userId="57e44368-ca69-43d1-ae46-e00dc75e6238" providerId="ADAL" clId="{3C8EB104-5BB8-404A-A15A-1B8F6C9E530E}" dt="2023-04-12T14:50:55.957" v="12813" actId="207"/>
          <ac:spMkLst>
            <pc:docMk/>
            <pc:sldMk cId="464355053" sldId="828"/>
            <ac:spMk id="5" creationId="{CC801F3D-229D-BC4C-F308-BD52F43BD1A7}"/>
          </ac:spMkLst>
        </pc:spChg>
        <pc:spChg chg="add mod">
          <ac:chgData name="Harold Chapman" userId="57e44368-ca69-43d1-ae46-e00dc75e6238" providerId="ADAL" clId="{3C8EB104-5BB8-404A-A15A-1B8F6C9E530E}" dt="2023-04-12T14:52:01.804" v="12883" actId="1076"/>
          <ac:spMkLst>
            <pc:docMk/>
            <pc:sldMk cId="464355053" sldId="828"/>
            <ac:spMk id="6" creationId="{C235ED8F-7818-CAB0-EE0E-0E4962176FFC}"/>
          </ac:spMkLst>
        </pc:spChg>
      </pc:sldChg>
      <pc:sldChg chg="addSp delSp modSp new mod">
        <pc:chgData name="Harold Chapman" userId="57e44368-ca69-43d1-ae46-e00dc75e6238" providerId="ADAL" clId="{3C8EB104-5BB8-404A-A15A-1B8F6C9E530E}" dt="2023-04-12T14:54:58.605" v="13197" actId="20577"/>
        <pc:sldMkLst>
          <pc:docMk/>
          <pc:sldMk cId="4147925908" sldId="829"/>
        </pc:sldMkLst>
        <pc:spChg chg="mod">
          <ac:chgData name="Harold Chapman" userId="57e44368-ca69-43d1-ae46-e00dc75e6238" providerId="ADAL" clId="{3C8EB104-5BB8-404A-A15A-1B8F6C9E530E}" dt="2023-04-12T14:54:58.605" v="13197" actId="20577"/>
          <ac:spMkLst>
            <pc:docMk/>
            <pc:sldMk cId="4147925908" sldId="829"/>
            <ac:spMk id="2" creationId="{1B884067-57D3-4CE8-78FB-C040341B7942}"/>
          </ac:spMkLst>
        </pc:spChg>
        <pc:spChg chg="add del">
          <ac:chgData name="Harold Chapman" userId="57e44368-ca69-43d1-ae46-e00dc75e6238" providerId="ADAL" clId="{3C8EB104-5BB8-404A-A15A-1B8F6C9E530E}" dt="2023-04-12T14:54:45.903" v="13180" actId="478"/>
          <ac:spMkLst>
            <pc:docMk/>
            <pc:sldMk cId="4147925908" sldId="829"/>
            <ac:spMk id="3" creationId="{9465DE1D-AAE7-138C-890B-558478ABE4C7}"/>
          </ac:spMkLst>
        </pc:spChg>
        <pc:spChg chg="mod">
          <ac:chgData name="Harold Chapman" userId="57e44368-ca69-43d1-ae46-e00dc75e6238" providerId="ADAL" clId="{3C8EB104-5BB8-404A-A15A-1B8F6C9E530E}" dt="2023-04-12T14:54:06.397" v="13172" actId="20577"/>
          <ac:spMkLst>
            <pc:docMk/>
            <pc:sldMk cId="4147925908" sldId="829"/>
            <ac:spMk id="5" creationId="{55A3CE44-67E5-EA59-FB19-890BA25A67DC}"/>
          </ac:spMkLst>
        </pc:spChg>
        <pc:spChg chg="mod">
          <ac:chgData name="Harold Chapman" userId="57e44368-ca69-43d1-ae46-e00dc75e6238" providerId="ADAL" clId="{3C8EB104-5BB8-404A-A15A-1B8F6C9E530E}" dt="2023-04-12T14:52:56.590" v="12930" actId="20577"/>
          <ac:spMkLst>
            <pc:docMk/>
            <pc:sldMk cId="4147925908" sldId="829"/>
            <ac:spMk id="6" creationId="{0D3BE3C9-82C1-B158-CB66-FA50B0949560}"/>
          </ac:spMkLst>
        </pc:spChg>
        <pc:grpChg chg="add mod">
          <ac:chgData name="Harold Chapman" userId="57e44368-ca69-43d1-ae46-e00dc75e6238" providerId="ADAL" clId="{3C8EB104-5BB8-404A-A15A-1B8F6C9E530E}" dt="2023-04-12T14:54:43.463" v="13179" actId="1076"/>
          <ac:grpSpMkLst>
            <pc:docMk/>
            <pc:sldMk cId="4147925908" sldId="829"/>
            <ac:grpSpMk id="4" creationId="{75ADB890-F5EF-2CBA-02F4-38E8AEF0AAAA}"/>
          </ac:grpSpMkLst>
        </pc:grpChg>
        <pc:graphicFrameChg chg="add del mod modGraphic">
          <ac:chgData name="Harold Chapman" userId="57e44368-ca69-43d1-ae46-e00dc75e6238" providerId="ADAL" clId="{3C8EB104-5BB8-404A-A15A-1B8F6C9E530E}" dt="2023-04-12T14:54:37.946" v="13178"/>
          <ac:graphicFrameMkLst>
            <pc:docMk/>
            <pc:sldMk cId="4147925908" sldId="829"/>
            <ac:graphicFrameMk id="7" creationId="{7D87ED14-13E2-EEF7-AD71-272A504225A0}"/>
          </ac:graphicFrameMkLst>
        </pc:graphicFrameChg>
      </pc:sldChg>
      <pc:sldChg chg="addSp delSp modSp new mod">
        <pc:chgData name="Harold Chapman" userId="57e44368-ca69-43d1-ae46-e00dc75e6238" providerId="ADAL" clId="{3C8EB104-5BB8-404A-A15A-1B8F6C9E530E}" dt="2023-04-12T15:01:26.695" v="13757" actId="20577"/>
        <pc:sldMkLst>
          <pc:docMk/>
          <pc:sldMk cId="3094739479" sldId="830"/>
        </pc:sldMkLst>
        <pc:spChg chg="mod">
          <ac:chgData name="Harold Chapman" userId="57e44368-ca69-43d1-ae46-e00dc75e6238" providerId="ADAL" clId="{3C8EB104-5BB8-404A-A15A-1B8F6C9E530E}" dt="2023-04-12T14:55:06.962" v="13229" actId="20577"/>
          <ac:spMkLst>
            <pc:docMk/>
            <pc:sldMk cId="3094739479" sldId="830"/>
            <ac:spMk id="2" creationId="{FDFBD9CF-8EB3-C593-D61E-9DA899CE635B}"/>
          </ac:spMkLst>
        </pc:spChg>
        <pc:spChg chg="add del mod">
          <ac:chgData name="Harold Chapman" userId="57e44368-ca69-43d1-ae46-e00dc75e6238" providerId="ADAL" clId="{3C8EB104-5BB8-404A-A15A-1B8F6C9E530E}" dt="2023-04-12T14:55:26.245" v="13248" actId="5793"/>
          <ac:spMkLst>
            <pc:docMk/>
            <pc:sldMk cId="3094739479" sldId="830"/>
            <ac:spMk id="3" creationId="{9758D599-F2B5-ACEF-6F69-C8FB42B803FD}"/>
          </ac:spMkLst>
        </pc:spChg>
        <pc:graphicFrameChg chg="add del mod">
          <ac:chgData name="Harold Chapman" userId="57e44368-ca69-43d1-ae46-e00dc75e6238" providerId="ADAL" clId="{3C8EB104-5BB8-404A-A15A-1B8F6C9E530E}" dt="2023-04-12T14:55:20.101" v="13233"/>
          <ac:graphicFrameMkLst>
            <pc:docMk/>
            <pc:sldMk cId="3094739479" sldId="830"/>
            <ac:graphicFrameMk id="4" creationId="{1EBA8C53-2A05-E46F-E6FD-EB3442B9DC55}"/>
          </ac:graphicFrameMkLst>
        </pc:graphicFrameChg>
        <pc:graphicFrameChg chg="add mod modGraphic">
          <ac:chgData name="Harold Chapman" userId="57e44368-ca69-43d1-ae46-e00dc75e6238" providerId="ADAL" clId="{3C8EB104-5BB8-404A-A15A-1B8F6C9E530E}" dt="2023-04-12T15:01:26.695" v="13757" actId="20577"/>
          <ac:graphicFrameMkLst>
            <pc:docMk/>
            <pc:sldMk cId="3094739479" sldId="830"/>
            <ac:graphicFrameMk id="5" creationId="{C04E7C38-2B23-76FD-73CE-767C76660011}"/>
          </ac:graphicFrameMkLst>
        </pc:graphicFrameChg>
      </pc:sldChg>
      <pc:sldChg chg="modSp new mod modAnim">
        <pc:chgData name="Harold Chapman" userId="57e44368-ca69-43d1-ae46-e00dc75e6238" providerId="ADAL" clId="{3C8EB104-5BB8-404A-A15A-1B8F6C9E530E}" dt="2023-04-12T16:41:52.183" v="15576"/>
        <pc:sldMkLst>
          <pc:docMk/>
          <pc:sldMk cId="814797082" sldId="831"/>
        </pc:sldMkLst>
        <pc:spChg chg="mod">
          <ac:chgData name="Harold Chapman" userId="57e44368-ca69-43d1-ae46-e00dc75e6238" providerId="ADAL" clId="{3C8EB104-5BB8-404A-A15A-1B8F6C9E530E}" dt="2023-04-12T15:01:46.235" v="13787" actId="20577"/>
          <ac:spMkLst>
            <pc:docMk/>
            <pc:sldMk cId="814797082" sldId="831"/>
            <ac:spMk id="2" creationId="{D8C4C591-2262-0DEC-CBB9-518D9D731711}"/>
          </ac:spMkLst>
        </pc:spChg>
        <pc:spChg chg="mod">
          <ac:chgData name="Harold Chapman" userId="57e44368-ca69-43d1-ae46-e00dc75e6238" providerId="ADAL" clId="{3C8EB104-5BB8-404A-A15A-1B8F6C9E530E}" dt="2023-04-12T15:05:06.331" v="14336" actId="20577"/>
          <ac:spMkLst>
            <pc:docMk/>
            <pc:sldMk cId="814797082" sldId="831"/>
            <ac:spMk id="3" creationId="{FE6C9316-80FC-194D-B58E-DEE6E62B76D5}"/>
          </ac:spMkLst>
        </pc:spChg>
      </pc:sldChg>
      <pc:sldChg chg="modSp new mod modAnim">
        <pc:chgData name="Harold Chapman" userId="57e44368-ca69-43d1-ae46-e00dc75e6238" providerId="ADAL" clId="{3C8EB104-5BB8-404A-A15A-1B8F6C9E530E}" dt="2023-04-12T16:51:40.097" v="15656"/>
        <pc:sldMkLst>
          <pc:docMk/>
          <pc:sldMk cId="2592249286" sldId="832"/>
        </pc:sldMkLst>
        <pc:spChg chg="mod">
          <ac:chgData name="Harold Chapman" userId="57e44368-ca69-43d1-ae46-e00dc75e6238" providerId="ADAL" clId="{3C8EB104-5BB8-404A-A15A-1B8F6C9E530E}" dt="2023-04-12T15:05:33.138" v="14363" actId="20577"/>
          <ac:spMkLst>
            <pc:docMk/>
            <pc:sldMk cId="2592249286" sldId="832"/>
            <ac:spMk id="2" creationId="{A7B74A13-B77F-A9C4-8B25-E969D1E6BD45}"/>
          </ac:spMkLst>
        </pc:spChg>
        <pc:spChg chg="mod">
          <ac:chgData name="Harold Chapman" userId="57e44368-ca69-43d1-ae46-e00dc75e6238" providerId="ADAL" clId="{3C8EB104-5BB8-404A-A15A-1B8F6C9E530E}" dt="2023-04-12T15:08:56.245" v="14977" actId="20577"/>
          <ac:spMkLst>
            <pc:docMk/>
            <pc:sldMk cId="2592249286" sldId="832"/>
            <ac:spMk id="3" creationId="{5E1C80E4-B7A0-F6F5-1774-3F1CE3DFF13B}"/>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 Communication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Communication</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Words We Use</c:v>
                </c:pt>
                <c:pt idx="1">
                  <c:v>How We Say Those Words</c:v>
                </c:pt>
                <c:pt idx="2">
                  <c:v>Nonverbal, Body Language</c:v>
                </c:pt>
              </c:strCache>
            </c:strRef>
          </c:cat>
          <c:val>
            <c:numRef>
              <c:f>Sheet1!$B$2:$B$4</c:f>
              <c:numCache>
                <c:formatCode>General</c:formatCode>
                <c:ptCount val="3"/>
                <c:pt idx="0">
                  <c:v>7</c:v>
                </c:pt>
                <c:pt idx="1">
                  <c:v>38</c:v>
                </c:pt>
                <c:pt idx="2">
                  <c:v>55</c:v>
                </c:pt>
              </c:numCache>
            </c:numRef>
          </c:val>
          <c:extLst>
            <c:ext xmlns:c16="http://schemas.microsoft.com/office/drawing/2014/chart" uri="{C3380CC4-5D6E-409C-BE32-E72D297353CC}">
              <c16:uniqueId val="{00000000-2447-4308-B88B-57B78CF2D65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1CBFB9-8064-4853-93A3-D172DF02A30A}" type="doc">
      <dgm:prSet loTypeId="urn:microsoft.com/office/officeart/2005/8/layout/rings+Icon" loCatId="officeonline" qsTypeId="urn:microsoft.com/office/officeart/2005/8/quickstyle/simple1" qsCatId="simple" csTypeId="urn:microsoft.com/office/officeart/2005/8/colors/accent1_2" csCatId="accent1" phldr="1"/>
      <dgm:spPr/>
    </dgm:pt>
    <dgm:pt modelId="{A82F3F28-2208-4152-91EC-4260D2E40D03}">
      <dgm:prSet phldrT="[Text]"/>
      <dgm:spPr/>
      <dgm:t>
        <a:bodyPr/>
        <a:lstStyle/>
        <a:p>
          <a:r>
            <a:rPr lang="en-US" dirty="0"/>
            <a:t>Knowledge</a:t>
          </a:r>
        </a:p>
        <a:p>
          <a:r>
            <a:rPr lang="en-US" dirty="0"/>
            <a:t>(why?, what?)</a:t>
          </a:r>
        </a:p>
      </dgm:t>
    </dgm:pt>
    <dgm:pt modelId="{54FA423A-2ADB-4D16-AFED-EA53EBA4093A}" type="parTrans" cxnId="{F1013284-70FA-40FD-BD58-4B761BDC0DE8}">
      <dgm:prSet/>
      <dgm:spPr/>
      <dgm:t>
        <a:bodyPr/>
        <a:lstStyle/>
        <a:p>
          <a:endParaRPr lang="en-US"/>
        </a:p>
      </dgm:t>
    </dgm:pt>
    <dgm:pt modelId="{7942F042-CBEB-46D6-B248-043EE9CB11AC}" type="sibTrans" cxnId="{F1013284-70FA-40FD-BD58-4B761BDC0DE8}">
      <dgm:prSet/>
      <dgm:spPr/>
      <dgm:t>
        <a:bodyPr/>
        <a:lstStyle/>
        <a:p>
          <a:endParaRPr lang="en-US"/>
        </a:p>
      </dgm:t>
    </dgm:pt>
    <dgm:pt modelId="{472034B5-FD9E-4D6F-84AD-5C3E64A83C3B}">
      <dgm:prSet phldrT="[Text]"/>
      <dgm:spPr/>
      <dgm:t>
        <a:bodyPr/>
        <a:lstStyle/>
        <a:p>
          <a:r>
            <a:rPr lang="en-US" dirty="0"/>
            <a:t>Skill</a:t>
          </a:r>
        </a:p>
        <a:p>
          <a:r>
            <a:rPr lang="en-US" dirty="0"/>
            <a:t>(how?)</a:t>
          </a:r>
        </a:p>
      </dgm:t>
    </dgm:pt>
    <dgm:pt modelId="{F1613E6F-1E15-47B6-B719-5B67A4A974BB}" type="parTrans" cxnId="{DA2CC51A-1C2B-4AF7-9570-355175102311}">
      <dgm:prSet/>
      <dgm:spPr/>
      <dgm:t>
        <a:bodyPr/>
        <a:lstStyle/>
        <a:p>
          <a:endParaRPr lang="en-US"/>
        </a:p>
      </dgm:t>
    </dgm:pt>
    <dgm:pt modelId="{F9F8FD2D-F54E-4BF1-B003-0B60CA8049CD}" type="sibTrans" cxnId="{DA2CC51A-1C2B-4AF7-9570-355175102311}">
      <dgm:prSet/>
      <dgm:spPr/>
      <dgm:t>
        <a:bodyPr/>
        <a:lstStyle/>
        <a:p>
          <a:endParaRPr lang="en-US"/>
        </a:p>
      </dgm:t>
    </dgm:pt>
    <dgm:pt modelId="{FBCB689E-CED7-4DB2-AF56-3956C9F5E501}">
      <dgm:prSet phldrT="[Text]"/>
      <dgm:spPr/>
      <dgm:t>
        <a:bodyPr/>
        <a:lstStyle/>
        <a:p>
          <a:r>
            <a:rPr lang="en-US" dirty="0"/>
            <a:t>Desire</a:t>
          </a:r>
          <a:br>
            <a:rPr lang="en-US" dirty="0"/>
          </a:br>
          <a:r>
            <a:rPr lang="en-US" dirty="0"/>
            <a:t>(want)</a:t>
          </a:r>
        </a:p>
      </dgm:t>
    </dgm:pt>
    <dgm:pt modelId="{413DDA58-179F-4628-B61C-6999A8ADF21F}" type="parTrans" cxnId="{75491B1A-FD77-4E2C-B170-07EE3D6EBE7D}">
      <dgm:prSet/>
      <dgm:spPr/>
      <dgm:t>
        <a:bodyPr/>
        <a:lstStyle/>
        <a:p>
          <a:endParaRPr lang="en-US"/>
        </a:p>
      </dgm:t>
    </dgm:pt>
    <dgm:pt modelId="{29CA756A-1359-423C-B195-D0D4EE6C3DF5}" type="sibTrans" cxnId="{75491B1A-FD77-4E2C-B170-07EE3D6EBE7D}">
      <dgm:prSet/>
      <dgm:spPr/>
      <dgm:t>
        <a:bodyPr/>
        <a:lstStyle/>
        <a:p>
          <a:endParaRPr lang="en-US"/>
        </a:p>
      </dgm:t>
    </dgm:pt>
    <dgm:pt modelId="{8BBEB146-6533-4B23-8853-AE046060D10B}" type="pres">
      <dgm:prSet presAssocID="{1D1CBFB9-8064-4853-93A3-D172DF02A30A}" presName="Name0" presStyleCnt="0">
        <dgm:presLayoutVars>
          <dgm:chMax val="7"/>
          <dgm:dir/>
          <dgm:resizeHandles val="exact"/>
        </dgm:presLayoutVars>
      </dgm:prSet>
      <dgm:spPr/>
    </dgm:pt>
    <dgm:pt modelId="{CBFEDAD6-48B7-4746-8552-C1C539224305}" type="pres">
      <dgm:prSet presAssocID="{1D1CBFB9-8064-4853-93A3-D172DF02A30A}" presName="ellipse1" presStyleLbl="vennNode1" presStyleIdx="0" presStyleCnt="3">
        <dgm:presLayoutVars>
          <dgm:bulletEnabled val="1"/>
        </dgm:presLayoutVars>
      </dgm:prSet>
      <dgm:spPr/>
    </dgm:pt>
    <dgm:pt modelId="{90B1A3EF-92C6-4D74-8B10-A60535044503}" type="pres">
      <dgm:prSet presAssocID="{1D1CBFB9-8064-4853-93A3-D172DF02A30A}" presName="ellipse2" presStyleLbl="vennNode1" presStyleIdx="1" presStyleCnt="3" custLinFactNeighborX="-6647">
        <dgm:presLayoutVars>
          <dgm:bulletEnabled val="1"/>
        </dgm:presLayoutVars>
      </dgm:prSet>
      <dgm:spPr/>
    </dgm:pt>
    <dgm:pt modelId="{32DAD04D-C0F5-4FB7-99EA-E8756993DCB8}" type="pres">
      <dgm:prSet presAssocID="{1D1CBFB9-8064-4853-93A3-D172DF02A30A}" presName="ellipse3" presStyleLbl="vennNode1" presStyleIdx="2" presStyleCnt="3" custLinFactNeighborX="-13257" custLinFactNeighborY="-3877">
        <dgm:presLayoutVars>
          <dgm:bulletEnabled val="1"/>
        </dgm:presLayoutVars>
      </dgm:prSet>
      <dgm:spPr/>
    </dgm:pt>
  </dgm:ptLst>
  <dgm:cxnLst>
    <dgm:cxn modelId="{75491B1A-FD77-4E2C-B170-07EE3D6EBE7D}" srcId="{1D1CBFB9-8064-4853-93A3-D172DF02A30A}" destId="{FBCB689E-CED7-4DB2-AF56-3956C9F5E501}" srcOrd="2" destOrd="0" parTransId="{413DDA58-179F-4628-B61C-6999A8ADF21F}" sibTransId="{29CA756A-1359-423C-B195-D0D4EE6C3DF5}"/>
    <dgm:cxn modelId="{DA2CC51A-1C2B-4AF7-9570-355175102311}" srcId="{1D1CBFB9-8064-4853-93A3-D172DF02A30A}" destId="{472034B5-FD9E-4D6F-84AD-5C3E64A83C3B}" srcOrd="1" destOrd="0" parTransId="{F1613E6F-1E15-47B6-B719-5B67A4A974BB}" sibTransId="{F9F8FD2D-F54E-4BF1-B003-0B60CA8049CD}"/>
    <dgm:cxn modelId="{F1013284-70FA-40FD-BD58-4B761BDC0DE8}" srcId="{1D1CBFB9-8064-4853-93A3-D172DF02A30A}" destId="{A82F3F28-2208-4152-91EC-4260D2E40D03}" srcOrd="0" destOrd="0" parTransId="{54FA423A-2ADB-4D16-AFED-EA53EBA4093A}" sibTransId="{7942F042-CBEB-46D6-B248-043EE9CB11AC}"/>
    <dgm:cxn modelId="{B3B1B59B-5B2B-4EE8-AA3B-7BFA61F8EC9C}" type="presOf" srcId="{472034B5-FD9E-4D6F-84AD-5C3E64A83C3B}" destId="{90B1A3EF-92C6-4D74-8B10-A60535044503}" srcOrd="0" destOrd="0" presId="urn:microsoft.com/office/officeart/2005/8/layout/rings+Icon"/>
    <dgm:cxn modelId="{BE2AE5A3-D3A8-4900-8A82-AE975E309067}" type="presOf" srcId="{1D1CBFB9-8064-4853-93A3-D172DF02A30A}" destId="{8BBEB146-6533-4B23-8853-AE046060D10B}" srcOrd="0" destOrd="0" presId="urn:microsoft.com/office/officeart/2005/8/layout/rings+Icon"/>
    <dgm:cxn modelId="{94A5A5C7-9D8E-465B-8B2A-48C407166757}" type="presOf" srcId="{A82F3F28-2208-4152-91EC-4260D2E40D03}" destId="{CBFEDAD6-48B7-4746-8552-C1C539224305}" srcOrd="0" destOrd="0" presId="urn:microsoft.com/office/officeart/2005/8/layout/rings+Icon"/>
    <dgm:cxn modelId="{57FD95F7-A45B-40E0-BE22-90326B4C1C72}" type="presOf" srcId="{FBCB689E-CED7-4DB2-AF56-3956C9F5E501}" destId="{32DAD04D-C0F5-4FB7-99EA-E8756993DCB8}" srcOrd="0" destOrd="0" presId="urn:microsoft.com/office/officeart/2005/8/layout/rings+Icon"/>
    <dgm:cxn modelId="{6F4852D0-F6A7-49D5-8C20-D95D2123065E}" type="presParOf" srcId="{8BBEB146-6533-4B23-8853-AE046060D10B}" destId="{CBFEDAD6-48B7-4746-8552-C1C539224305}" srcOrd="0" destOrd="0" presId="urn:microsoft.com/office/officeart/2005/8/layout/rings+Icon"/>
    <dgm:cxn modelId="{79E425BA-57CC-4CFB-9E46-0353DA95D874}" type="presParOf" srcId="{8BBEB146-6533-4B23-8853-AE046060D10B}" destId="{90B1A3EF-92C6-4D74-8B10-A60535044503}" srcOrd="1" destOrd="0" presId="urn:microsoft.com/office/officeart/2005/8/layout/rings+Icon"/>
    <dgm:cxn modelId="{B456CD34-8202-4AAC-A71A-947E03528C09}" type="presParOf" srcId="{8BBEB146-6533-4B23-8853-AE046060D10B}" destId="{32DAD04D-C0F5-4FB7-99EA-E8756993DCB8}" srcOrd="2"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B97B88-7665-4F88-9703-5CC99C94FDC6}"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C0F691B0-2540-4693-887B-8B9959F73FF7}">
      <dgm:prSet phldrT="[Text]"/>
      <dgm:spPr/>
      <dgm:t>
        <a:bodyPr/>
        <a:lstStyle/>
        <a:p>
          <a:r>
            <a:rPr lang="en-US" dirty="0"/>
            <a:t>Connect to Mission</a:t>
          </a:r>
        </a:p>
      </dgm:t>
    </dgm:pt>
    <dgm:pt modelId="{7A27BB65-6669-4FA2-AAF7-05640B8EC669}" type="parTrans" cxnId="{7BFD8340-D77F-4E17-A66C-A7D4982DD56C}">
      <dgm:prSet/>
      <dgm:spPr/>
      <dgm:t>
        <a:bodyPr/>
        <a:lstStyle/>
        <a:p>
          <a:endParaRPr lang="en-US"/>
        </a:p>
      </dgm:t>
    </dgm:pt>
    <dgm:pt modelId="{D718DC4F-1AE4-48D1-87E6-41B90B224D95}" type="sibTrans" cxnId="{7BFD8340-D77F-4E17-A66C-A7D4982DD56C}">
      <dgm:prSet/>
      <dgm:spPr/>
      <dgm:t>
        <a:bodyPr/>
        <a:lstStyle/>
        <a:p>
          <a:endParaRPr lang="en-US"/>
        </a:p>
      </dgm:t>
    </dgm:pt>
    <dgm:pt modelId="{E6C04839-3C7C-4DAC-8D83-6F91C017DDF1}">
      <dgm:prSet phldrT="[Text]"/>
      <dgm:spPr/>
      <dgm:t>
        <a:bodyPr/>
        <a:lstStyle/>
        <a:p>
          <a:r>
            <a:rPr lang="en-US" dirty="0"/>
            <a:t>Review Roles</a:t>
          </a:r>
        </a:p>
      </dgm:t>
    </dgm:pt>
    <dgm:pt modelId="{7778A975-D911-41A1-BC2B-D5DE03037828}" type="parTrans" cxnId="{C53DBEDC-E8D8-4A34-8CD9-22F74DBB1568}">
      <dgm:prSet/>
      <dgm:spPr/>
      <dgm:t>
        <a:bodyPr/>
        <a:lstStyle/>
        <a:p>
          <a:endParaRPr lang="en-US"/>
        </a:p>
      </dgm:t>
    </dgm:pt>
    <dgm:pt modelId="{0CB96500-348B-405D-8CF0-1EAFBCE1DB39}" type="sibTrans" cxnId="{C53DBEDC-E8D8-4A34-8CD9-22F74DBB1568}">
      <dgm:prSet/>
      <dgm:spPr/>
      <dgm:t>
        <a:bodyPr/>
        <a:lstStyle/>
        <a:p>
          <a:endParaRPr lang="en-US"/>
        </a:p>
      </dgm:t>
    </dgm:pt>
    <dgm:pt modelId="{2D0C3E76-6530-47FD-A85A-A631029E1214}">
      <dgm:prSet phldrT="[Text]"/>
      <dgm:spPr/>
      <dgm:t>
        <a:bodyPr/>
        <a:lstStyle/>
        <a:p>
          <a:r>
            <a:rPr lang="en-US" dirty="0"/>
            <a:t>Identify Goals</a:t>
          </a:r>
        </a:p>
      </dgm:t>
    </dgm:pt>
    <dgm:pt modelId="{1022011A-9149-4DEB-8624-5D740CCBD363}" type="parTrans" cxnId="{583C7AC6-F819-455B-AC36-6647D4C271FB}">
      <dgm:prSet/>
      <dgm:spPr/>
      <dgm:t>
        <a:bodyPr/>
        <a:lstStyle/>
        <a:p>
          <a:endParaRPr lang="en-US"/>
        </a:p>
      </dgm:t>
    </dgm:pt>
    <dgm:pt modelId="{37C9F5F7-177E-4F16-8E73-9075718DE665}" type="sibTrans" cxnId="{583C7AC6-F819-455B-AC36-6647D4C271FB}">
      <dgm:prSet/>
      <dgm:spPr/>
      <dgm:t>
        <a:bodyPr/>
        <a:lstStyle/>
        <a:p>
          <a:endParaRPr lang="en-US"/>
        </a:p>
      </dgm:t>
    </dgm:pt>
    <dgm:pt modelId="{0940F1A3-E762-4E4E-94AC-B6588B66663E}">
      <dgm:prSet phldrT="[Text]"/>
      <dgm:spPr/>
      <dgm:t>
        <a:bodyPr/>
        <a:lstStyle/>
        <a:p>
          <a:r>
            <a:rPr lang="en-US" dirty="0"/>
            <a:t>Organize Weekly</a:t>
          </a:r>
        </a:p>
      </dgm:t>
    </dgm:pt>
    <dgm:pt modelId="{88D269CE-934A-4CEC-A0BA-C9F63B1EA9B0}" type="parTrans" cxnId="{AF950F53-EFBD-4985-8A0B-FF5E36FACD0D}">
      <dgm:prSet/>
      <dgm:spPr/>
      <dgm:t>
        <a:bodyPr/>
        <a:lstStyle/>
        <a:p>
          <a:endParaRPr lang="en-US"/>
        </a:p>
      </dgm:t>
    </dgm:pt>
    <dgm:pt modelId="{4172A799-B6C2-4D4F-9CF2-F3B09E285564}" type="sibTrans" cxnId="{AF950F53-EFBD-4985-8A0B-FF5E36FACD0D}">
      <dgm:prSet/>
      <dgm:spPr/>
      <dgm:t>
        <a:bodyPr/>
        <a:lstStyle/>
        <a:p>
          <a:endParaRPr lang="en-US"/>
        </a:p>
      </dgm:t>
    </dgm:pt>
    <dgm:pt modelId="{AFFF9BC2-2C65-4892-9EF1-140156008253}">
      <dgm:prSet phldrT="[Text]"/>
      <dgm:spPr/>
      <dgm:t>
        <a:bodyPr/>
        <a:lstStyle/>
        <a:p>
          <a:r>
            <a:rPr lang="en-US" dirty="0"/>
            <a:t>Exercise Integrity</a:t>
          </a:r>
        </a:p>
      </dgm:t>
    </dgm:pt>
    <dgm:pt modelId="{6B2855BF-4B64-4439-B619-7B5B6D8EDC9D}" type="parTrans" cxnId="{2D05E62E-8A45-4C7E-BDED-308C13AE7C27}">
      <dgm:prSet/>
      <dgm:spPr/>
      <dgm:t>
        <a:bodyPr/>
        <a:lstStyle/>
        <a:p>
          <a:endParaRPr lang="en-US"/>
        </a:p>
      </dgm:t>
    </dgm:pt>
    <dgm:pt modelId="{526425F5-53DA-4AFD-9E91-991C9ACC1C1A}" type="sibTrans" cxnId="{2D05E62E-8A45-4C7E-BDED-308C13AE7C27}">
      <dgm:prSet/>
      <dgm:spPr/>
      <dgm:t>
        <a:bodyPr/>
        <a:lstStyle/>
        <a:p>
          <a:endParaRPr lang="en-US"/>
        </a:p>
      </dgm:t>
    </dgm:pt>
    <dgm:pt modelId="{69BBF899-E1F9-458A-9F3F-15ED3051EA6B}">
      <dgm:prSet phldrT="[Text]"/>
      <dgm:spPr/>
      <dgm:t>
        <a:bodyPr/>
        <a:lstStyle/>
        <a:p>
          <a:r>
            <a:rPr lang="en-US" dirty="0"/>
            <a:t>Evaluate</a:t>
          </a:r>
        </a:p>
      </dgm:t>
    </dgm:pt>
    <dgm:pt modelId="{B84B5134-7D2E-4D05-806C-A2D75D63123A}" type="parTrans" cxnId="{2B82D69B-2121-4C96-A973-B8D92125EEA2}">
      <dgm:prSet/>
      <dgm:spPr/>
      <dgm:t>
        <a:bodyPr/>
        <a:lstStyle/>
        <a:p>
          <a:endParaRPr lang="en-US"/>
        </a:p>
      </dgm:t>
    </dgm:pt>
    <dgm:pt modelId="{A0570383-125B-484F-85C8-65A5A700129D}" type="sibTrans" cxnId="{2B82D69B-2121-4C96-A973-B8D92125EEA2}">
      <dgm:prSet/>
      <dgm:spPr/>
      <dgm:t>
        <a:bodyPr/>
        <a:lstStyle/>
        <a:p>
          <a:endParaRPr lang="en-US"/>
        </a:p>
      </dgm:t>
    </dgm:pt>
    <dgm:pt modelId="{A7A937C0-80FD-4E1A-91D3-3D7AAA7983AC}" type="pres">
      <dgm:prSet presAssocID="{2DB97B88-7665-4F88-9703-5CC99C94FDC6}" presName="cycle" presStyleCnt="0">
        <dgm:presLayoutVars>
          <dgm:dir/>
          <dgm:resizeHandles val="exact"/>
        </dgm:presLayoutVars>
      </dgm:prSet>
      <dgm:spPr/>
    </dgm:pt>
    <dgm:pt modelId="{4AF225EB-DD58-4C71-BC7F-2B07B7462F26}" type="pres">
      <dgm:prSet presAssocID="{C0F691B0-2540-4693-887B-8B9959F73FF7}" presName="dummy" presStyleCnt="0"/>
      <dgm:spPr/>
    </dgm:pt>
    <dgm:pt modelId="{4B3CC315-4760-4337-A806-4591FBD2A2E9}" type="pres">
      <dgm:prSet presAssocID="{C0F691B0-2540-4693-887B-8B9959F73FF7}" presName="node" presStyleLbl="revTx" presStyleIdx="0" presStyleCnt="6">
        <dgm:presLayoutVars>
          <dgm:bulletEnabled val="1"/>
        </dgm:presLayoutVars>
      </dgm:prSet>
      <dgm:spPr/>
    </dgm:pt>
    <dgm:pt modelId="{A054B26F-0F5A-41FB-87B3-677480C335C8}" type="pres">
      <dgm:prSet presAssocID="{D718DC4F-1AE4-48D1-87E6-41B90B224D95}" presName="sibTrans" presStyleLbl="node1" presStyleIdx="0" presStyleCnt="6"/>
      <dgm:spPr/>
    </dgm:pt>
    <dgm:pt modelId="{E015E598-5B7B-4886-A8D3-FCF0CD7AF7BB}" type="pres">
      <dgm:prSet presAssocID="{E6C04839-3C7C-4DAC-8D83-6F91C017DDF1}" presName="dummy" presStyleCnt="0"/>
      <dgm:spPr/>
    </dgm:pt>
    <dgm:pt modelId="{DA7FCEF7-F188-4B22-B644-ADDA85EF091B}" type="pres">
      <dgm:prSet presAssocID="{E6C04839-3C7C-4DAC-8D83-6F91C017DDF1}" presName="node" presStyleLbl="revTx" presStyleIdx="1" presStyleCnt="6">
        <dgm:presLayoutVars>
          <dgm:bulletEnabled val="1"/>
        </dgm:presLayoutVars>
      </dgm:prSet>
      <dgm:spPr/>
    </dgm:pt>
    <dgm:pt modelId="{5DCEFA18-8064-4F94-AE02-2C5B2F15FB03}" type="pres">
      <dgm:prSet presAssocID="{0CB96500-348B-405D-8CF0-1EAFBCE1DB39}" presName="sibTrans" presStyleLbl="node1" presStyleIdx="1" presStyleCnt="6"/>
      <dgm:spPr/>
    </dgm:pt>
    <dgm:pt modelId="{73529E8A-D455-4F15-BAF4-FF4BD7497965}" type="pres">
      <dgm:prSet presAssocID="{2D0C3E76-6530-47FD-A85A-A631029E1214}" presName="dummy" presStyleCnt="0"/>
      <dgm:spPr/>
    </dgm:pt>
    <dgm:pt modelId="{C88C2142-6B72-455A-B2D9-27FC41F84E0E}" type="pres">
      <dgm:prSet presAssocID="{2D0C3E76-6530-47FD-A85A-A631029E1214}" presName="node" presStyleLbl="revTx" presStyleIdx="2" presStyleCnt="6">
        <dgm:presLayoutVars>
          <dgm:bulletEnabled val="1"/>
        </dgm:presLayoutVars>
      </dgm:prSet>
      <dgm:spPr/>
    </dgm:pt>
    <dgm:pt modelId="{8D1BA14F-8D69-418E-969C-C373FC0DD9EF}" type="pres">
      <dgm:prSet presAssocID="{37C9F5F7-177E-4F16-8E73-9075718DE665}" presName="sibTrans" presStyleLbl="node1" presStyleIdx="2" presStyleCnt="6"/>
      <dgm:spPr/>
    </dgm:pt>
    <dgm:pt modelId="{97E1F80D-8F70-4552-A587-DB2FCFE579A9}" type="pres">
      <dgm:prSet presAssocID="{0940F1A3-E762-4E4E-94AC-B6588B66663E}" presName="dummy" presStyleCnt="0"/>
      <dgm:spPr/>
    </dgm:pt>
    <dgm:pt modelId="{75303ECB-772A-4CB4-8AC0-B9630E88B9CC}" type="pres">
      <dgm:prSet presAssocID="{0940F1A3-E762-4E4E-94AC-B6588B66663E}" presName="node" presStyleLbl="revTx" presStyleIdx="3" presStyleCnt="6">
        <dgm:presLayoutVars>
          <dgm:bulletEnabled val="1"/>
        </dgm:presLayoutVars>
      </dgm:prSet>
      <dgm:spPr/>
    </dgm:pt>
    <dgm:pt modelId="{090122A1-7368-4DAD-960B-B491506B9954}" type="pres">
      <dgm:prSet presAssocID="{4172A799-B6C2-4D4F-9CF2-F3B09E285564}" presName="sibTrans" presStyleLbl="node1" presStyleIdx="3" presStyleCnt="6"/>
      <dgm:spPr/>
    </dgm:pt>
    <dgm:pt modelId="{231E3E12-14F3-47D6-8ACC-1E1A374B2E1D}" type="pres">
      <dgm:prSet presAssocID="{AFFF9BC2-2C65-4892-9EF1-140156008253}" presName="dummy" presStyleCnt="0"/>
      <dgm:spPr/>
    </dgm:pt>
    <dgm:pt modelId="{E68DF2A3-92BF-4BD6-A513-51000C48E730}" type="pres">
      <dgm:prSet presAssocID="{AFFF9BC2-2C65-4892-9EF1-140156008253}" presName="node" presStyleLbl="revTx" presStyleIdx="4" presStyleCnt="6">
        <dgm:presLayoutVars>
          <dgm:bulletEnabled val="1"/>
        </dgm:presLayoutVars>
      </dgm:prSet>
      <dgm:spPr/>
    </dgm:pt>
    <dgm:pt modelId="{0B810980-6E1C-4860-95E0-3CAF0CF3E165}" type="pres">
      <dgm:prSet presAssocID="{526425F5-53DA-4AFD-9E91-991C9ACC1C1A}" presName="sibTrans" presStyleLbl="node1" presStyleIdx="4" presStyleCnt="6"/>
      <dgm:spPr/>
    </dgm:pt>
    <dgm:pt modelId="{C029B989-D17F-4D35-8503-8D66969791F5}" type="pres">
      <dgm:prSet presAssocID="{69BBF899-E1F9-458A-9F3F-15ED3051EA6B}" presName="dummy" presStyleCnt="0"/>
      <dgm:spPr/>
    </dgm:pt>
    <dgm:pt modelId="{8B57222F-CDF9-4CC0-8609-E05233F61300}" type="pres">
      <dgm:prSet presAssocID="{69BBF899-E1F9-458A-9F3F-15ED3051EA6B}" presName="node" presStyleLbl="revTx" presStyleIdx="5" presStyleCnt="6">
        <dgm:presLayoutVars>
          <dgm:bulletEnabled val="1"/>
        </dgm:presLayoutVars>
      </dgm:prSet>
      <dgm:spPr/>
    </dgm:pt>
    <dgm:pt modelId="{2BE86DAB-4C6A-4BEA-A1B5-5C21FA3DCC1D}" type="pres">
      <dgm:prSet presAssocID="{A0570383-125B-484F-85C8-65A5A700129D}" presName="sibTrans" presStyleLbl="node1" presStyleIdx="5" presStyleCnt="6"/>
      <dgm:spPr/>
    </dgm:pt>
  </dgm:ptLst>
  <dgm:cxnLst>
    <dgm:cxn modelId="{A1EB4902-776C-4649-82BF-84C0C732ADC1}" type="presOf" srcId="{0CB96500-348B-405D-8CF0-1EAFBCE1DB39}" destId="{5DCEFA18-8064-4F94-AE02-2C5B2F15FB03}" srcOrd="0" destOrd="0" presId="urn:microsoft.com/office/officeart/2005/8/layout/cycle1"/>
    <dgm:cxn modelId="{B7704E04-F8AD-46ED-A717-0AF73FE24239}" type="presOf" srcId="{2D0C3E76-6530-47FD-A85A-A631029E1214}" destId="{C88C2142-6B72-455A-B2D9-27FC41F84E0E}" srcOrd="0" destOrd="0" presId="urn:microsoft.com/office/officeart/2005/8/layout/cycle1"/>
    <dgm:cxn modelId="{FA1BE425-C94A-4BA2-BEEB-45A86DD7E5AB}" type="presOf" srcId="{A0570383-125B-484F-85C8-65A5A700129D}" destId="{2BE86DAB-4C6A-4BEA-A1B5-5C21FA3DCC1D}" srcOrd="0" destOrd="0" presId="urn:microsoft.com/office/officeart/2005/8/layout/cycle1"/>
    <dgm:cxn modelId="{2D05E62E-8A45-4C7E-BDED-308C13AE7C27}" srcId="{2DB97B88-7665-4F88-9703-5CC99C94FDC6}" destId="{AFFF9BC2-2C65-4892-9EF1-140156008253}" srcOrd="4" destOrd="0" parTransId="{6B2855BF-4B64-4439-B619-7B5B6D8EDC9D}" sibTransId="{526425F5-53DA-4AFD-9E91-991C9ACC1C1A}"/>
    <dgm:cxn modelId="{7BFD8340-D77F-4E17-A66C-A7D4982DD56C}" srcId="{2DB97B88-7665-4F88-9703-5CC99C94FDC6}" destId="{C0F691B0-2540-4693-887B-8B9959F73FF7}" srcOrd="0" destOrd="0" parTransId="{7A27BB65-6669-4FA2-AAF7-05640B8EC669}" sibTransId="{D718DC4F-1AE4-48D1-87E6-41B90B224D95}"/>
    <dgm:cxn modelId="{8109C947-2515-4931-9D86-DF94FCCC6A6B}" type="presOf" srcId="{526425F5-53DA-4AFD-9E91-991C9ACC1C1A}" destId="{0B810980-6E1C-4860-95E0-3CAF0CF3E165}" srcOrd="0" destOrd="0" presId="urn:microsoft.com/office/officeart/2005/8/layout/cycle1"/>
    <dgm:cxn modelId="{12483E6C-9042-4582-A798-2AF9296CE0C2}" type="presOf" srcId="{E6C04839-3C7C-4DAC-8D83-6F91C017DDF1}" destId="{DA7FCEF7-F188-4B22-B644-ADDA85EF091B}" srcOrd="0" destOrd="0" presId="urn:microsoft.com/office/officeart/2005/8/layout/cycle1"/>
    <dgm:cxn modelId="{AF950F53-EFBD-4985-8A0B-FF5E36FACD0D}" srcId="{2DB97B88-7665-4F88-9703-5CC99C94FDC6}" destId="{0940F1A3-E762-4E4E-94AC-B6588B66663E}" srcOrd="3" destOrd="0" parTransId="{88D269CE-934A-4CEC-A0BA-C9F63B1EA9B0}" sibTransId="{4172A799-B6C2-4D4F-9CF2-F3B09E285564}"/>
    <dgm:cxn modelId="{F1BEF076-459B-46B8-B662-A71A3A4407F0}" type="presOf" srcId="{D718DC4F-1AE4-48D1-87E6-41B90B224D95}" destId="{A054B26F-0F5A-41FB-87B3-677480C335C8}" srcOrd="0" destOrd="0" presId="urn:microsoft.com/office/officeart/2005/8/layout/cycle1"/>
    <dgm:cxn modelId="{5FBDB88B-C001-4A4E-9A1C-531772A9B147}" type="presOf" srcId="{37C9F5F7-177E-4F16-8E73-9075718DE665}" destId="{8D1BA14F-8D69-418E-969C-C373FC0DD9EF}" srcOrd="0" destOrd="0" presId="urn:microsoft.com/office/officeart/2005/8/layout/cycle1"/>
    <dgm:cxn modelId="{2B82D69B-2121-4C96-A973-B8D92125EEA2}" srcId="{2DB97B88-7665-4F88-9703-5CC99C94FDC6}" destId="{69BBF899-E1F9-458A-9F3F-15ED3051EA6B}" srcOrd="5" destOrd="0" parTransId="{B84B5134-7D2E-4D05-806C-A2D75D63123A}" sibTransId="{A0570383-125B-484F-85C8-65A5A700129D}"/>
    <dgm:cxn modelId="{FB1B0BA4-B480-4F09-82DB-A1DC301DBE57}" type="presOf" srcId="{69BBF899-E1F9-458A-9F3F-15ED3051EA6B}" destId="{8B57222F-CDF9-4CC0-8609-E05233F61300}" srcOrd="0" destOrd="0" presId="urn:microsoft.com/office/officeart/2005/8/layout/cycle1"/>
    <dgm:cxn modelId="{FAD2DAA6-8B33-49A7-9DCB-295573110E36}" type="presOf" srcId="{AFFF9BC2-2C65-4892-9EF1-140156008253}" destId="{E68DF2A3-92BF-4BD6-A513-51000C48E730}" srcOrd="0" destOrd="0" presId="urn:microsoft.com/office/officeart/2005/8/layout/cycle1"/>
    <dgm:cxn modelId="{583C7AC6-F819-455B-AC36-6647D4C271FB}" srcId="{2DB97B88-7665-4F88-9703-5CC99C94FDC6}" destId="{2D0C3E76-6530-47FD-A85A-A631029E1214}" srcOrd="2" destOrd="0" parTransId="{1022011A-9149-4DEB-8624-5D740CCBD363}" sibTransId="{37C9F5F7-177E-4F16-8E73-9075718DE665}"/>
    <dgm:cxn modelId="{4087E3C9-F6F8-48ED-9454-FABA0048F26A}" type="presOf" srcId="{2DB97B88-7665-4F88-9703-5CC99C94FDC6}" destId="{A7A937C0-80FD-4E1A-91D3-3D7AAA7983AC}" srcOrd="0" destOrd="0" presId="urn:microsoft.com/office/officeart/2005/8/layout/cycle1"/>
    <dgm:cxn modelId="{C53DBEDC-E8D8-4A34-8CD9-22F74DBB1568}" srcId="{2DB97B88-7665-4F88-9703-5CC99C94FDC6}" destId="{E6C04839-3C7C-4DAC-8D83-6F91C017DDF1}" srcOrd="1" destOrd="0" parTransId="{7778A975-D911-41A1-BC2B-D5DE03037828}" sibTransId="{0CB96500-348B-405D-8CF0-1EAFBCE1DB39}"/>
    <dgm:cxn modelId="{698B32DF-15A8-4C50-973E-E1E0DB43CD82}" type="presOf" srcId="{0940F1A3-E762-4E4E-94AC-B6588B66663E}" destId="{75303ECB-772A-4CB4-8AC0-B9630E88B9CC}" srcOrd="0" destOrd="0" presId="urn:microsoft.com/office/officeart/2005/8/layout/cycle1"/>
    <dgm:cxn modelId="{1DFD3DE9-9F7A-475B-9718-9133E4856433}" type="presOf" srcId="{4172A799-B6C2-4D4F-9CF2-F3B09E285564}" destId="{090122A1-7368-4DAD-960B-B491506B9954}" srcOrd="0" destOrd="0" presId="urn:microsoft.com/office/officeart/2005/8/layout/cycle1"/>
    <dgm:cxn modelId="{1910A2FF-0CCD-4221-9BDB-9F906B3080F2}" type="presOf" srcId="{C0F691B0-2540-4693-887B-8B9959F73FF7}" destId="{4B3CC315-4760-4337-A806-4591FBD2A2E9}" srcOrd="0" destOrd="0" presId="urn:microsoft.com/office/officeart/2005/8/layout/cycle1"/>
    <dgm:cxn modelId="{0BF0DFCA-F734-4C25-B76B-9616D5E5657D}" type="presParOf" srcId="{A7A937C0-80FD-4E1A-91D3-3D7AAA7983AC}" destId="{4AF225EB-DD58-4C71-BC7F-2B07B7462F26}" srcOrd="0" destOrd="0" presId="urn:microsoft.com/office/officeart/2005/8/layout/cycle1"/>
    <dgm:cxn modelId="{07DC5E01-E30A-445C-B227-08CFA8FF39E8}" type="presParOf" srcId="{A7A937C0-80FD-4E1A-91D3-3D7AAA7983AC}" destId="{4B3CC315-4760-4337-A806-4591FBD2A2E9}" srcOrd="1" destOrd="0" presId="urn:microsoft.com/office/officeart/2005/8/layout/cycle1"/>
    <dgm:cxn modelId="{47F37149-0D44-4F5A-AFC2-ED1799D15DA4}" type="presParOf" srcId="{A7A937C0-80FD-4E1A-91D3-3D7AAA7983AC}" destId="{A054B26F-0F5A-41FB-87B3-677480C335C8}" srcOrd="2" destOrd="0" presId="urn:microsoft.com/office/officeart/2005/8/layout/cycle1"/>
    <dgm:cxn modelId="{DC00E1F0-33FD-4934-AB80-87FC6B50EA12}" type="presParOf" srcId="{A7A937C0-80FD-4E1A-91D3-3D7AAA7983AC}" destId="{E015E598-5B7B-4886-A8D3-FCF0CD7AF7BB}" srcOrd="3" destOrd="0" presId="urn:microsoft.com/office/officeart/2005/8/layout/cycle1"/>
    <dgm:cxn modelId="{EF9916BC-6E77-47FA-8F2D-0453608A9303}" type="presParOf" srcId="{A7A937C0-80FD-4E1A-91D3-3D7AAA7983AC}" destId="{DA7FCEF7-F188-4B22-B644-ADDA85EF091B}" srcOrd="4" destOrd="0" presId="urn:microsoft.com/office/officeart/2005/8/layout/cycle1"/>
    <dgm:cxn modelId="{29D1F7BF-9895-4FD2-9541-0F32A8DA3B50}" type="presParOf" srcId="{A7A937C0-80FD-4E1A-91D3-3D7AAA7983AC}" destId="{5DCEFA18-8064-4F94-AE02-2C5B2F15FB03}" srcOrd="5" destOrd="0" presId="urn:microsoft.com/office/officeart/2005/8/layout/cycle1"/>
    <dgm:cxn modelId="{5199EF12-A236-4819-88AE-06C32A128DD5}" type="presParOf" srcId="{A7A937C0-80FD-4E1A-91D3-3D7AAA7983AC}" destId="{73529E8A-D455-4F15-BAF4-FF4BD7497965}" srcOrd="6" destOrd="0" presId="urn:microsoft.com/office/officeart/2005/8/layout/cycle1"/>
    <dgm:cxn modelId="{0C307437-BD80-4AE2-BDF9-F0BB51CBD866}" type="presParOf" srcId="{A7A937C0-80FD-4E1A-91D3-3D7AAA7983AC}" destId="{C88C2142-6B72-455A-B2D9-27FC41F84E0E}" srcOrd="7" destOrd="0" presId="urn:microsoft.com/office/officeart/2005/8/layout/cycle1"/>
    <dgm:cxn modelId="{10775335-7EBB-4F6F-B29D-6048D8495762}" type="presParOf" srcId="{A7A937C0-80FD-4E1A-91D3-3D7AAA7983AC}" destId="{8D1BA14F-8D69-418E-969C-C373FC0DD9EF}" srcOrd="8" destOrd="0" presId="urn:microsoft.com/office/officeart/2005/8/layout/cycle1"/>
    <dgm:cxn modelId="{3296E3A1-65D1-4291-AB50-043C3EAA4145}" type="presParOf" srcId="{A7A937C0-80FD-4E1A-91D3-3D7AAA7983AC}" destId="{97E1F80D-8F70-4552-A587-DB2FCFE579A9}" srcOrd="9" destOrd="0" presId="urn:microsoft.com/office/officeart/2005/8/layout/cycle1"/>
    <dgm:cxn modelId="{9C291898-7CD3-42B4-B916-FF44B76C2F42}" type="presParOf" srcId="{A7A937C0-80FD-4E1A-91D3-3D7AAA7983AC}" destId="{75303ECB-772A-4CB4-8AC0-B9630E88B9CC}" srcOrd="10" destOrd="0" presId="urn:microsoft.com/office/officeart/2005/8/layout/cycle1"/>
    <dgm:cxn modelId="{ED26C973-8446-488C-A92B-B863D9AF5BBA}" type="presParOf" srcId="{A7A937C0-80FD-4E1A-91D3-3D7AAA7983AC}" destId="{090122A1-7368-4DAD-960B-B491506B9954}" srcOrd="11" destOrd="0" presId="urn:microsoft.com/office/officeart/2005/8/layout/cycle1"/>
    <dgm:cxn modelId="{4C5CF147-9143-4870-BECB-6D507D9CF777}" type="presParOf" srcId="{A7A937C0-80FD-4E1A-91D3-3D7AAA7983AC}" destId="{231E3E12-14F3-47D6-8ACC-1E1A374B2E1D}" srcOrd="12" destOrd="0" presId="urn:microsoft.com/office/officeart/2005/8/layout/cycle1"/>
    <dgm:cxn modelId="{CE728887-E3C4-4560-95F4-459B1B3BD8A3}" type="presParOf" srcId="{A7A937C0-80FD-4E1A-91D3-3D7AAA7983AC}" destId="{E68DF2A3-92BF-4BD6-A513-51000C48E730}" srcOrd="13" destOrd="0" presId="urn:microsoft.com/office/officeart/2005/8/layout/cycle1"/>
    <dgm:cxn modelId="{DE1344DA-D12C-4ADD-A428-311CD23B7451}" type="presParOf" srcId="{A7A937C0-80FD-4E1A-91D3-3D7AAA7983AC}" destId="{0B810980-6E1C-4860-95E0-3CAF0CF3E165}" srcOrd="14" destOrd="0" presId="urn:microsoft.com/office/officeart/2005/8/layout/cycle1"/>
    <dgm:cxn modelId="{8442BD35-CEE5-45F9-91BA-F88326730513}" type="presParOf" srcId="{A7A937C0-80FD-4E1A-91D3-3D7AAA7983AC}" destId="{C029B989-D17F-4D35-8503-8D66969791F5}" srcOrd="15" destOrd="0" presId="urn:microsoft.com/office/officeart/2005/8/layout/cycle1"/>
    <dgm:cxn modelId="{FDBDE008-3A9F-44EB-931B-C171212CA495}" type="presParOf" srcId="{A7A937C0-80FD-4E1A-91D3-3D7AAA7983AC}" destId="{8B57222F-CDF9-4CC0-8609-E05233F61300}" srcOrd="16" destOrd="0" presId="urn:microsoft.com/office/officeart/2005/8/layout/cycle1"/>
    <dgm:cxn modelId="{12B56009-E9FD-49F9-966F-C3EF426A7821}" type="presParOf" srcId="{A7A937C0-80FD-4E1A-91D3-3D7AAA7983AC}" destId="{2BE86DAB-4C6A-4BEA-A1B5-5C21FA3DCC1D}" srcOrd="17"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FEDAD6-48B7-4746-8552-C1C539224305}">
      <dsp:nvSpPr>
        <dsp:cNvPr id="0" name=""/>
        <dsp:cNvSpPr/>
      </dsp:nvSpPr>
      <dsp:spPr>
        <a:xfrm>
          <a:off x="1518317" y="0"/>
          <a:ext cx="3205626" cy="32055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Knowledge</a:t>
          </a:r>
        </a:p>
        <a:p>
          <a:pPr marL="0" lvl="0" indent="0" algn="ctr" defTabSz="1555750">
            <a:lnSpc>
              <a:spcPct val="90000"/>
            </a:lnSpc>
            <a:spcBef>
              <a:spcPct val="0"/>
            </a:spcBef>
            <a:spcAft>
              <a:spcPct val="35000"/>
            </a:spcAft>
            <a:buNone/>
          </a:pPr>
          <a:r>
            <a:rPr lang="en-US" sz="3500" kern="1200" dirty="0"/>
            <a:t>(why?, what?)</a:t>
          </a:r>
        </a:p>
      </dsp:txBody>
      <dsp:txXfrm>
        <a:off x="1987770" y="469446"/>
        <a:ext cx="2266720" cy="2266688"/>
      </dsp:txXfrm>
    </dsp:sp>
    <dsp:sp modelId="{90B1A3EF-92C6-4D74-8B10-A60535044503}">
      <dsp:nvSpPr>
        <dsp:cNvPr id="0" name=""/>
        <dsp:cNvSpPr/>
      </dsp:nvSpPr>
      <dsp:spPr>
        <a:xfrm>
          <a:off x="2955204" y="2137944"/>
          <a:ext cx="3205626" cy="32055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Skill</a:t>
          </a:r>
        </a:p>
        <a:p>
          <a:pPr marL="0" lvl="0" indent="0" algn="ctr" defTabSz="1555750">
            <a:lnSpc>
              <a:spcPct val="90000"/>
            </a:lnSpc>
            <a:spcBef>
              <a:spcPct val="0"/>
            </a:spcBef>
            <a:spcAft>
              <a:spcPct val="35000"/>
            </a:spcAft>
            <a:buNone/>
          </a:pPr>
          <a:r>
            <a:rPr lang="en-US" sz="3500" kern="1200" dirty="0"/>
            <a:t>(how?)</a:t>
          </a:r>
        </a:p>
      </dsp:txBody>
      <dsp:txXfrm>
        <a:off x="3424657" y="2607390"/>
        <a:ext cx="2266720" cy="2266688"/>
      </dsp:txXfrm>
    </dsp:sp>
    <dsp:sp modelId="{32DAD04D-C0F5-4FB7-99EA-E8756993DCB8}">
      <dsp:nvSpPr>
        <dsp:cNvPr id="0" name=""/>
        <dsp:cNvSpPr/>
      </dsp:nvSpPr>
      <dsp:spPr>
        <a:xfrm>
          <a:off x="4391325" y="0"/>
          <a:ext cx="3205626" cy="32055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Desire</a:t>
          </a:r>
          <a:br>
            <a:rPr lang="en-US" sz="3500" kern="1200" dirty="0"/>
          </a:br>
          <a:r>
            <a:rPr lang="en-US" sz="3500" kern="1200" dirty="0"/>
            <a:t>(want)</a:t>
          </a:r>
        </a:p>
      </dsp:txBody>
      <dsp:txXfrm>
        <a:off x="4860778" y="469446"/>
        <a:ext cx="2266720" cy="2266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3CC315-4760-4337-A806-4591FBD2A2E9}">
      <dsp:nvSpPr>
        <dsp:cNvPr id="0" name=""/>
        <dsp:cNvSpPr/>
      </dsp:nvSpPr>
      <dsp:spPr>
        <a:xfrm>
          <a:off x="6768370" y="14937"/>
          <a:ext cx="1092398" cy="1092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Connect to Mission</a:t>
          </a:r>
        </a:p>
      </dsp:txBody>
      <dsp:txXfrm>
        <a:off x="6768370" y="14937"/>
        <a:ext cx="1092398" cy="1092398"/>
      </dsp:txXfrm>
    </dsp:sp>
    <dsp:sp modelId="{A054B26F-0F5A-41FB-87B3-677480C335C8}">
      <dsp:nvSpPr>
        <dsp:cNvPr id="0" name=""/>
        <dsp:cNvSpPr/>
      </dsp:nvSpPr>
      <dsp:spPr>
        <a:xfrm>
          <a:off x="3428090" y="3853"/>
          <a:ext cx="5335818" cy="5335818"/>
        </a:xfrm>
        <a:prstGeom prst="circularArrow">
          <a:avLst>
            <a:gd name="adj1" fmla="val 3992"/>
            <a:gd name="adj2" fmla="val 250452"/>
            <a:gd name="adj3" fmla="val 20572499"/>
            <a:gd name="adj4" fmla="val 1898371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7FCEF7-F188-4B22-B644-ADDA85EF091B}">
      <dsp:nvSpPr>
        <dsp:cNvPr id="0" name=""/>
        <dsp:cNvSpPr/>
      </dsp:nvSpPr>
      <dsp:spPr>
        <a:xfrm>
          <a:off x="7986941" y="2125563"/>
          <a:ext cx="1092398" cy="1092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Review Roles</a:t>
          </a:r>
        </a:p>
      </dsp:txBody>
      <dsp:txXfrm>
        <a:off x="7986941" y="2125563"/>
        <a:ext cx="1092398" cy="1092398"/>
      </dsp:txXfrm>
    </dsp:sp>
    <dsp:sp modelId="{5DCEFA18-8064-4F94-AE02-2C5B2F15FB03}">
      <dsp:nvSpPr>
        <dsp:cNvPr id="0" name=""/>
        <dsp:cNvSpPr/>
      </dsp:nvSpPr>
      <dsp:spPr>
        <a:xfrm>
          <a:off x="3428090" y="3853"/>
          <a:ext cx="5335818" cy="5335818"/>
        </a:xfrm>
        <a:prstGeom prst="circularArrow">
          <a:avLst>
            <a:gd name="adj1" fmla="val 3992"/>
            <a:gd name="adj2" fmla="val 250452"/>
            <a:gd name="adj3" fmla="val 2365833"/>
            <a:gd name="adj4" fmla="val 777050"/>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8C2142-6B72-455A-B2D9-27FC41F84E0E}">
      <dsp:nvSpPr>
        <dsp:cNvPr id="0" name=""/>
        <dsp:cNvSpPr/>
      </dsp:nvSpPr>
      <dsp:spPr>
        <a:xfrm>
          <a:off x="6768370" y="4236188"/>
          <a:ext cx="1092398" cy="1092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Identify Goals</a:t>
          </a:r>
        </a:p>
      </dsp:txBody>
      <dsp:txXfrm>
        <a:off x="6768370" y="4236188"/>
        <a:ext cx="1092398" cy="1092398"/>
      </dsp:txXfrm>
    </dsp:sp>
    <dsp:sp modelId="{8D1BA14F-8D69-418E-969C-C373FC0DD9EF}">
      <dsp:nvSpPr>
        <dsp:cNvPr id="0" name=""/>
        <dsp:cNvSpPr/>
      </dsp:nvSpPr>
      <dsp:spPr>
        <a:xfrm>
          <a:off x="3428090" y="3853"/>
          <a:ext cx="5335818" cy="5335818"/>
        </a:xfrm>
        <a:prstGeom prst="circularArrow">
          <a:avLst>
            <a:gd name="adj1" fmla="val 3992"/>
            <a:gd name="adj2" fmla="val 250452"/>
            <a:gd name="adj3" fmla="val 6110435"/>
            <a:gd name="adj4" fmla="val 4439114"/>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303ECB-772A-4CB4-8AC0-B9630E88B9CC}">
      <dsp:nvSpPr>
        <dsp:cNvPr id="0" name=""/>
        <dsp:cNvSpPr/>
      </dsp:nvSpPr>
      <dsp:spPr>
        <a:xfrm>
          <a:off x="4331230" y="4236188"/>
          <a:ext cx="1092398" cy="1092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Organize Weekly</a:t>
          </a:r>
        </a:p>
      </dsp:txBody>
      <dsp:txXfrm>
        <a:off x="4331230" y="4236188"/>
        <a:ext cx="1092398" cy="1092398"/>
      </dsp:txXfrm>
    </dsp:sp>
    <dsp:sp modelId="{090122A1-7368-4DAD-960B-B491506B9954}">
      <dsp:nvSpPr>
        <dsp:cNvPr id="0" name=""/>
        <dsp:cNvSpPr/>
      </dsp:nvSpPr>
      <dsp:spPr>
        <a:xfrm>
          <a:off x="3428090" y="3853"/>
          <a:ext cx="5335818" cy="5335818"/>
        </a:xfrm>
        <a:prstGeom prst="circularArrow">
          <a:avLst>
            <a:gd name="adj1" fmla="val 3992"/>
            <a:gd name="adj2" fmla="val 250452"/>
            <a:gd name="adj3" fmla="val 9772499"/>
            <a:gd name="adj4" fmla="val 818371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8DF2A3-92BF-4BD6-A513-51000C48E730}">
      <dsp:nvSpPr>
        <dsp:cNvPr id="0" name=""/>
        <dsp:cNvSpPr/>
      </dsp:nvSpPr>
      <dsp:spPr>
        <a:xfrm>
          <a:off x="3112660" y="2125563"/>
          <a:ext cx="1092398" cy="1092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Exercise Integrity</a:t>
          </a:r>
        </a:p>
      </dsp:txBody>
      <dsp:txXfrm>
        <a:off x="3112660" y="2125563"/>
        <a:ext cx="1092398" cy="1092398"/>
      </dsp:txXfrm>
    </dsp:sp>
    <dsp:sp modelId="{0B810980-6E1C-4860-95E0-3CAF0CF3E165}">
      <dsp:nvSpPr>
        <dsp:cNvPr id="0" name=""/>
        <dsp:cNvSpPr/>
      </dsp:nvSpPr>
      <dsp:spPr>
        <a:xfrm>
          <a:off x="3428090" y="3853"/>
          <a:ext cx="5335818" cy="5335818"/>
        </a:xfrm>
        <a:prstGeom prst="circularArrow">
          <a:avLst>
            <a:gd name="adj1" fmla="val 3992"/>
            <a:gd name="adj2" fmla="val 250452"/>
            <a:gd name="adj3" fmla="val 13165833"/>
            <a:gd name="adj4" fmla="val 11577050"/>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57222F-CDF9-4CC0-8609-E05233F61300}">
      <dsp:nvSpPr>
        <dsp:cNvPr id="0" name=""/>
        <dsp:cNvSpPr/>
      </dsp:nvSpPr>
      <dsp:spPr>
        <a:xfrm>
          <a:off x="4331230" y="14937"/>
          <a:ext cx="1092398" cy="1092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Evaluate</a:t>
          </a:r>
        </a:p>
      </dsp:txBody>
      <dsp:txXfrm>
        <a:off x="4331230" y="14937"/>
        <a:ext cx="1092398" cy="1092398"/>
      </dsp:txXfrm>
    </dsp:sp>
    <dsp:sp modelId="{2BE86DAB-4C6A-4BEA-A1B5-5C21FA3DCC1D}">
      <dsp:nvSpPr>
        <dsp:cNvPr id="0" name=""/>
        <dsp:cNvSpPr/>
      </dsp:nvSpPr>
      <dsp:spPr>
        <a:xfrm>
          <a:off x="3428090" y="3853"/>
          <a:ext cx="5335818" cy="5335818"/>
        </a:xfrm>
        <a:prstGeom prst="circularArrow">
          <a:avLst>
            <a:gd name="adj1" fmla="val 3992"/>
            <a:gd name="adj2" fmla="val 250452"/>
            <a:gd name="adj3" fmla="val 16910435"/>
            <a:gd name="adj4" fmla="val 15239114"/>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DCCF98-C674-49F6-BED5-DCC656D021AE}" type="datetimeFigureOut">
              <a:rPr lang="en-US" smtClean="0"/>
              <a:t>4/3/2023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42A4BD-ADCD-498D-B316-E5B11F92699E}" type="slidenum">
              <a:rPr lang="en-US" smtClean="0"/>
              <a:t>‹#›</a:t>
            </a:fld>
            <a:endParaRPr lang="en-US"/>
          </a:p>
        </p:txBody>
      </p:sp>
    </p:spTree>
    <p:extLst>
      <p:ext uri="{BB962C8B-B14F-4D97-AF65-F5344CB8AC3E}">
        <p14:creationId xmlns:p14="http://schemas.microsoft.com/office/powerpoint/2010/main" val="3855926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rPr>
              <a:t>A habit is defined as an intersection of knowledge, skill, and desire. Knowledge is understanding what to do and why to do it; skill is knowing how to do it; desire is motivation or wanting to do it. To make habits, we need to develop all three components.</a:t>
            </a:r>
          </a:p>
          <a:p>
            <a:endParaRPr lang="en-US" dirty="0"/>
          </a:p>
        </p:txBody>
      </p:sp>
      <p:sp>
        <p:nvSpPr>
          <p:cNvPr id="4" name="Slide Number Placeholder 3"/>
          <p:cNvSpPr>
            <a:spLocks noGrp="1"/>
          </p:cNvSpPr>
          <p:nvPr>
            <p:ph type="sldNum" sz="quarter" idx="5"/>
          </p:nvPr>
        </p:nvSpPr>
        <p:spPr/>
        <p:txBody>
          <a:bodyPr/>
          <a:lstStyle/>
          <a:p>
            <a:fld id="{AB42A4BD-ADCD-498D-B316-E5B11F92699E}" type="slidenum">
              <a:rPr lang="en-US" smtClean="0"/>
              <a:t>3</a:t>
            </a:fld>
            <a:endParaRPr lang="en-US"/>
          </a:p>
        </p:txBody>
      </p:sp>
    </p:spTree>
    <p:extLst>
      <p:ext uri="{BB962C8B-B14F-4D97-AF65-F5344CB8AC3E}">
        <p14:creationId xmlns:p14="http://schemas.microsoft.com/office/powerpoint/2010/main" val="3579808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5EE101-77BB-40A0-BE54-7B0A0E07CDF5}" type="slidenum">
              <a:rPr lang="en-US"/>
              <a:pPr>
                <a:defRPr/>
              </a:pPr>
              <a:t>23</a:t>
            </a:fld>
            <a:endParaRPr lang="en-US" dirty="0"/>
          </a:p>
        </p:txBody>
      </p:sp>
    </p:spTree>
    <p:extLst>
      <p:ext uri="{BB962C8B-B14F-4D97-AF65-F5344CB8AC3E}">
        <p14:creationId xmlns:p14="http://schemas.microsoft.com/office/powerpoint/2010/main" val="1251591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5EE101-77BB-40A0-BE54-7B0A0E07CDF5}" type="slidenum">
              <a:rPr lang="en-US"/>
              <a:pPr>
                <a:defRPr/>
              </a:pPr>
              <a:t>24</a:t>
            </a:fld>
            <a:endParaRPr lang="en-US" dirty="0"/>
          </a:p>
        </p:txBody>
      </p:sp>
    </p:spTree>
    <p:extLst>
      <p:ext uri="{BB962C8B-B14F-4D97-AF65-F5344CB8AC3E}">
        <p14:creationId xmlns:p14="http://schemas.microsoft.com/office/powerpoint/2010/main" val="2748609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42A4BD-ADCD-498D-B316-E5B11F92699E}" type="slidenum">
              <a:rPr lang="en-US" smtClean="0"/>
              <a:t>39</a:t>
            </a:fld>
            <a:endParaRPr lang="en-US"/>
          </a:p>
        </p:txBody>
      </p:sp>
    </p:spTree>
    <p:extLst>
      <p:ext uri="{BB962C8B-B14F-4D97-AF65-F5344CB8AC3E}">
        <p14:creationId xmlns:p14="http://schemas.microsoft.com/office/powerpoint/2010/main" val="6518404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Logo&#10;&#10;Description automatically generated">
            <a:extLst>
              <a:ext uri="{FF2B5EF4-FFF2-40B4-BE49-F238E27FC236}">
                <a16:creationId xmlns:a16="http://schemas.microsoft.com/office/drawing/2014/main" id="{8526D5FB-DE38-F13C-54AB-1EC018301299}"/>
              </a:ext>
            </a:extLst>
          </p:cNvPr>
          <p:cNvPicPr>
            <a:picLocks noChangeAspect="1"/>
          </p:cNvPicPr>
          <p:nvPr/>
        </p:nvPicPr>
        <p:blipFill rotWithShape="1">
          <a:blip r:embed="rId2">
            <a:extLst>
              <a:ext uri="{28A0092B-C50C-407E-A947-70E740481C1C}">
                <a14:useLocalDpi xmlns:a14="http://schemas.microsoft.com/office/drawing/2010/main" val="0"/>
              </a:ext>
            </a:extLst>
          </a:blip>
          <a:srcRect t="20241" b="29800"/>
          <a:stretch/>
        </p:blipFill>
        <p:spPr>
          <a:xfrm>
            <a:off x="-120590" y="1"/>
            <a:ext cx="12312590" cy="6356349"/>
          </a:xfrm>
          <a:prstGeom prst="rect">
            <a:avLst/>
          </a:prstGeom>
        </p:spPr>
      </p:pic>
      <p:sp>
        <p:nvSpPr>
          <p:cNvPr id="2" name="Title 1">
            <a:extLst>
              <a:ext uri="{FF2B5EF4-FFF2-40B4-BE49-F238E27FC236}">
                <a16:creationId xmlns:a16="http://schemas.microsoft.com/office/drawing/2014/main" id="{63A998D3-0083-C1A7-C484-C584C47A53AB}"/>
              </a:ext>
            </a:extLst>
          </p:cNvPr>
          <p:cNvSpPr>
            <a:spLocks noGrp="1"/>
          </p:cNvSpPr>
          <p:nvPr>
            <p:ph type="ctrTitle"/>
          </p:nvPr>
        </p:nvSpPr>
        <p:spPr>
          <a:xfrm>
            <a:off x="1524000" y="3012262"/>
            <a:ext cx="9144000" cy="923330"/>
          </a:xfrm>
          <a:solidFill>
            <a:schemeClr val="bg1"/>
          </a:solidFill>
        </p:spPr>
        <p:txBody>
          <a:bodyPr anchor="b">
            <a:spAutoFit/>
          </a:bodyPr>
          <a:lstStyle>
            <a:lvl1pPr algn="ctr">
              <a:defRPr sz="6000">
                <a:solidFill>
                  <a:srgbClr val="1A3B6C"/>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4E938A3-FA50-0F6F-632D-E29FD5D0A40C}"/>
              </a:ext>
            </a:extLst>
          </p:cNvPr>
          <p:cNvSpPr>
            <a:spLocks noGrp="1"/>
          </p:cNvSpPr>
          <p:nvPr>
            <p:ph type="subTitle" idx="1"/>
          </p:nvPr>
        </p:nvSpPr>
        <p:spPr>
          <a:xfrm>
            <a:off x="1524000" y="3935592"/>
            <a:ext cx="9144000" cy="424732"/>
          </a:xfrm>
          <a:solidFill>
            <a:schemeClr val="bg1"/>
          </a:solidFill>
        </p:spPr>
        <p:txBody>
          <a:bodyPr>
            <a:spAutoFit/>
          </a:bodyPr>
          <a:lstStyle>
            <a:lvl1pPr marL="0" indent="0" algn="ctr">
              <a:buNone/>
              <a:defRPr sz="2400">
                <a:solidFill>
                  <a:srgbClr val="1A3B6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2A93F9D-ACEB-D8DC-CA07-35CF967D3A20}"/>
              </a:ext>
            </a:extLst>
          </p:cNvPr>
          <p:cNvSpPr>
            <a:spLocks noGrp="1"/>
          </p:cNvSpPr>
          <p:nvPr>
            <p:ph type="dt" sz="half" idx="10"/>
          </p:nvPr>
        </p:nvSpPr>
        <p:spPr/>
        <p:txBody>
          <a:bodyPr/>
          <a:lstStyle/>
          <a:p>
            <a:fld id="{150D4CC6-F8C5-4A36-B2FF-F4F89C1FC659}" type="datetime1">
              <a:rPr lang="en-US" smtClean="0"/>
              <a:t>4/12/2023</a:t>
            </a:fld>
            <a:endParaRPr lang="en-US"/>
          </a:p>
        </p:txBody>
      </p:sp>
      <p:sp>
        <p:nvSpPr>
          <p:cNvPr id="5" name="Footer Placeholder 4">
            <a:extLst>
              <a:ext uri="{FF2B5EF4-FFF2-40B4-BE49-F238E27FC236}">
                <a16:creationId xmlns:a16="http://schemas.microsoft.com/office/drawing/2014/main" id="{DD604703-2489-C690-ED6B-682CBFB91299}"/>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6249093B-4076-245D-C509-390B4456D71C}"/>
              </a:ext>
            </a:extLst>
          </p:cNvPr>
          <p:cNvSpPr>
            <a:spLocks noGrp="1"/>
          </p:cNvSpPr>
          <p:nvPr>
            <p:ph type="sldNum" sz="quarter" idx="12"/>
          </p:nvPr>
        </p:nvSpPr>
        <p:spPr/>
        <p:txBody>
          <a:bodyPr/>
          <a:lstStyle/>
          <a:p>
            <a:fld id="{0979804F-9452-43DD-8675-4216EDE3EB93}" type="slidenum">
              <a:rPr lang="en-US" smtClean="0"/>
              <a:t>‹#›</a:t>
            </a:fld>
            <a:endParaRPr lang="en-US"/>
          </a:p>
        </p:txBody>
      </p:sp>
      <p:sp>
        <p:nvSpPr>
          <p:cNvPr id="7" name="Rectangle 6">
            <a:extLst>
              <a:ext uri="{FF2B5EF4-FFF2-40B4-BE49-F238E27FC236}">
                <a16:creationId xmlns:a16="http://schemas.microsoft.com/office/drawing/2014/main" id="{73D8C2DC-196F-0C3E-B2D3-BC1209899CC4}"/>
              </a:ext>
            </a:extLst>
          </p:cNvPr>
          <p:cNvSpPr/>
          <p:nvPr/>
        </p:nvSpPr>
        <p:spPr>
          <a:xfrm>
            <a:off x="1006928" y="4360324"/>
            <a:ext cx="10346871" cy="13313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800" dirty="0">
                <a:solidFill>
                  <a:srgbClr val="002060"/>
                </a:solidFill>
                <a:latin typeface="Axia Stencil Black" panose="020B0A03030202020206" pitchFamily="34" charset="0"/>
                <a:ea typeface="Axia Stencil Black" panose="020B0A03030202020206" pitchFamily="34" charset="0"/>
              </a:rPr>
              <a:t>STABILEM</a:t>
            </a:r>
          </a:p>
        </p:txBody>
      </p:sp>
    </p:spTree>
    <p:extLst>
      <p:ext uri="{BB962C8B-B14F-4D97-AF65-F5344CB8AC3E}">
        <p14:creationId xmlns:p14="http://schemas.microsoft.com/office/powerpoint/2010/main" val="1064604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022AE-F451-19F2-A0AD-FB61996384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BBDA4E-E234-42BF-786C-484D203B9426}"/>
              </a:ext>
            </a:extLst>
          </p:cNvPr>
          <p:cNvSpPr>
            <a:spLocks noGrp="1"/>
          </p:cNvSpPr>
          <p:nvPr>
            <p:ph type="body" orient="vert" idx="1"/>
          </p:nvPr>
        </p:nvSpPr>
        <p:spPr>
          <a:xfrm>
            <a:off x="12577" y="923278"/>
            <a:ext cx="12166846" cy="5433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B64445-544A-4DCE-66E5-ADBDF8471A2D}"/>
              </a:ext>
            </a:extLst>
          </p:cNvPr>
          <p:cNvSpPr>
            <a:spLocks noGrp="1"/>
          </p:cNvSpPr>
          <p:nvPr>
            <p:ph type="dt" sz="half" idx="10"/>
          </p:nvPr>
        </p:nvSpPr>
        <p:spPr/>
        <p:txBody>
          <a:bodyPr/>
          <a:lstStyle/>
          <a:p>
            <a:fld id="{73CBF128-94DD-4397-A19C-DB743E4ED48C}" type="datetime1">
              <a:rPr lang="en-US" smtClean="0"/>
              <a:t>4/12/2023</a:t>
            </a:fld>
            <a:endParaRPr lang="en-US"/>
          </a:p>
        </p:txBody>
      </p:sp>
      <p:sp>
        <p:nvSpPr>
          <p:cNvPr id="5" name="Footer Placeholder 4">
            <a:extLst>
              <a:ext uri="{FF2B5EF4-FFF2-40B4-BE49-F238E27FC236}">
                <a16:creationId xmlns:a16="http://schemas.microsoft.com/office/drawing/2014/main" id="{BD6324D2-6841-0F60-B046-7425D44DBC7A}"/>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463C7C38-00FD-448B-D318-B90F8C76CF2D}"/>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8" name="Picture 4" descr="Image preview">
            <a:extLst>
              <a:ext uri="{FF2B5EF4-FFF2-40B4-BE49-F238E27FC236}">
                <a16:creationId xmlns:a16="http://schemas.microsoft.com/office/drawing/2014/main" id="{17D3EDDB-7AE1-35D3-DD80-AB107F3212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17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F40346-941B-2E94-3E79-72D8FDAB34B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FA2FFB-AC94-DF63-5C8B-9C0205E8C5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57286A-EF44-2086-4E62-8C78070C861F}"/>
              </a:ext>
            </a:extLst>
          </p:cNvPr>
          <p:cNvSpPr>
            <a:spLocks noGrp="1"/>
          </p:cNvSpPr>
          <p:nvPr>
            <p:ph type="dt" sz="half" idx="10"/>
          </p:nvPr>
        </p:nvSpPr>
        <p:spPr/>
        <p:txBody>
          <a:bodyPr/>
          <a:lstStyle/>
          <a:p>
            <a:fld id="{F0E00CC1-49B9-4B53-A4B8-3E68975BAF7D}" type="datetime1">
              <a:rPr lang="en-US" smtClean="0"/>
              <a:t>4/12/2023</a:t>
            </a:fld>
            <a:endParaRPr lang="en-US"/>
          </a:p>
        </p:txBody>
      </p:sp>
      <p:sp>
        <p:nvSpPr>
          <p:cNvPr id="5" name="Footer Placeholder 4">
            <a:extLst>
              <a:ext uri="{FF2B5EF4-FFF2-40B4-BE49-F238E27FC236}">
                <a16:creationId xmlns:a16="http://schemas.microsoft.com/office/drawing/2014/main" id="{B2601F93-24E3-FC78-50A1-2658CA5503A8}"/>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FB22AABD-E53D-8AE8-A27E-CF2EA61A705B}"/>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8" name="Picture 4" descr="Image preview">
            <a:extLst>
              <a:ext uri="{FF2B5EF4-FFF2-40B4-BE49-F238E27FC236}">
                <a16:creationId xmlns:a16="http://schemas.microsoft.com/office/drawing/2014/main" id="{65663AFE-B600-F9E9-A31C-71EF99FAB95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75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8BE76-B12E-8E53-25DC-48EC79572747}"/>
              </a:ext>
            </a:extLst>
          </p:cNvPr>
          <p:cNvSpPr>
            <a:spLocks noGrp="1"/>
          </p:cNvSpPr>
          <p:nvPr>
            <p:ph type="title"/>
          </p:nvPr>
        </p:nvSpPr>
        <p:spPr>
          <a:xfrm>
            <a:off x="0" y="0"/>
            <a:ext cx="10028852" cy="999913"/>
          </a:xfrm>
        </p:spPr>
        <p:txBody>
          <a:bodyPr/>
          <a:lstStyle>
            <a:lvl1pPr>
              <a:defRPr b="1" u="sng">
                <a:solidFill>
                  <a:srgbClr val="1A3B6C"/>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31B311B4-0103-F47E-FD17-BA4B6B797003}"/>
              </a:ext>
            </a:extLst>
          </p:cNvPr>
          <p:cNvSpPr>
            <a:spLocks noGrp="1"/>
          </p:cNvSpPr>
          <p:nvPr>
            <p:ph idx="1"/>
          </p:nvPr>
        </p:nvSpPr>
        <p:spPr>
          <a:xfrm>
            <a:off x="0" y="1013170"/>
            <a:ext cx="12192000" cy="5343179"/>
          </a:xfrm>
        </p:spPr>
        <p:txBody>
          <a:bodyPr/>
          <a:lstStyle>
            <a:lvl1pPr>
              <a:defRPr>
                <a:solidFill>
                  <a:srgbClr val="1A3B6C"/>
                </a:solidFill>
              </a:defRPr>
            </a:lvl1pPr>
            <a:lvl2pPr>
              <a:defRPr>
                <a:solidFill>
                  <a:srgbClr val="1A3B6C"/>
                </a:solidFill>
              </a:defRPr>
            </a:lvl2pPr>
            <a:lvl3pPr>
              <a:defRPr>
                <a:solidFill>
                  <a:srgbClr val="1A3B6C"/>
                </a:solidFill>
              </a:defRPr>
            </a:lvl3pPr>
            <a:lvl4pPr>
              <a:defRPr>
                <a:solidFill>
                  <a:srgbClr val="1A3B6C"/>
                </a:solidFill>
              </a:defRPr>
            </a:lvl4pPr>
            <a:lvl5pPr>
              <a:defRPr>
                <a:solidFill>
                  <a:srgbClr val="1A3B6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E3687A7-16E7-A8B2-79DE-E5EC9977C995}"/>
              </a:ext>
            </a:extLst>
          </p:cNvPr>
          <p:cNvSpPr>
            <a:spLocks noGrp="1"/>
          </p:cNvSpPr>
          <p:nvPr>
            <p:ph type="dt" sz="half" idx="10"/>
          </p:nvPr>
        </p:nvSpPr>
        <p:spPr/>
        <p:txBody>
          <a:bodyPr/>
          <a:lstStyle/>
          <a:p>
            <a:fld id="{DB8AFC86-5552-4575-BD85-DDD5264E05E2}" type="datetime1">
              <a:rPr lang="en-US" smtClean="0"/>
              <a:t>4/12/2023</a:t>
            </a:fld>
            <a:endParaRPr lang="en-US"/>
          </a:p>
        </p:txBody>
      </p:sp>
      <p:sp>
        <p:nvSpPr>
          <p:cNvPr id="5" name="Footer Placeholder 4">
            <a:extLst>
              <a:ext uri="{FF2B5EF4-FFF2-40B4-BE49-F238E27FC236}">
                <a16:creationId xmlns:a16="http://schemas.microsoft.com/office/drawing/2014/main" id="{382B4F29-977A-0912-AB39-FFFB1651C951}"/>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6FF361E5-C812-3BC0-4509-0325FF05D849}"/>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9" name="Picture 4" descr="Image preview">
            <a:extLst>
              <a:ext uri="{FF2B5EF4-FFF2-40B4-BE49-F238E27FC236}">
                <a16:creationId xmlns:a16="http://schemas.microsoft.com/office/drawing/2014/main" id="{2EB658B6-8A99-A7A1-7545-656503862F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9892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C3079-9ADD-38E6-74AF-ED7BA56648B9}"/>
              </a:ext>
            </a:extLst>
          </p:cNvPr>
          <p:cNvSpPr>
            <a:spLocks noGrp="1"/>
          </p:cNvSpPr>
          <p:nvPr>
            <p:ph type="title"/>
          </p:nvPr>
        </p:nvSpPr>
        <p:spPr>
          <a:xfrm>
            <a:off x="831850" y="1709738"/>
            <a:ext cx="10515600" cy="2852737"/>
          </a:xfrm>
        </p:spPr>
        <p:txBody>
          <a:bodyPr anchor="b"/>
          <a:lstStyle>
            <a:lvl1pPr>
              <a:defRPr sz="6000">
                <a:solidFill>
                  <a:srgbClr val="1A3B6C"/>
                </a:solidFill>
              </a:defRPr>
            </a:lvl1pPr>
          </a:lstStyle>
          <a:p>
            <a:r>
              <a:rPr lang="en-US"/>
              <a:t>Click to edit Master title style</a:t>
            </a:r>
          </a:p>
        </p:txBody>
      </p:sp>
      <p:sp>
        <p:nvSpPr>
          <p:cNvPr id="3" name="Text Placeholder 2">
            <a:extLst>
              <a:ext uri="{FF2B5EF4-FFF2-40B4-BE49-F238E27FC236}">
                <a16:creationId xmlns:a16="http://schemas.microsoft.com/office/drawing/2014/main" id="{66ADBADA-DAC9-D85C-FBCB-36CFDDC61A22}"/>
              </a:ext>
            </a:extLst>
          </p:cNvPr>
          <p:cNvSpPr>
            <a:spLocks noGrp="1"/>
          </p:cNvSpPr>
          <p:nvPr>
            <p:ph type="body" idx="1"/>
          </p:nvPr>
        </p:nvSpPr>
        <p:spPr>
          <a:xfrm>
            <a:off x="831850" y="4589463"/>
            <a:ext cx="10515600" cy="1500187"/>
          </a:xfrm>
        </p:spPr>
        <p:txBody>
          <a:bodyPr/>
          <a:lstStyle>
            <a:lvl1pPr marL="0" indent="0">
              <a:buNone/>
              <a:defRPr sz="2400">
                <a:solidFill>
                  <a:srgbClr val="1A3B6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FA3360-66A5-7DA7-D0F9-D426DB3AB568}"/>
              </a:ext>
            </a:extLst>
          </p:cNvPr>
          <p:cNvSpPr>
            <a:spLocks noGrp="1"/>
          </p:cNvSpPr>
          <p:nvPr>
            <p:ph type="dt" sz="half" idx="10"/>
          </p:nvPr>
        </p:nvSpPr>
        <p:spPr/>
        <p:txBody>
          <a:bodyPr/>
          <a:lstStyle/>
          <a:p>
            <a:fld id="{E425B227-7E43-4E0F-BFED-DC73BE263F6E}" type="datetime1">
              <a:rPr lang="en-US" smtClean="0"/>
              <a:t>4/12/2023</a:t>
            </a:fld>
            <a:endParaRPr lang="en-US"/>
          </a:p>
        </p:txBody>
      </p:sp>
      <p:sp>
        <p:nvSpPr>
          <p:cNvPr id="5" name="Footer Placeholder 4">
            <a:extLst>
              <a:ext uri="{FF2B5EF4-FFF2-40B4-BE49-F238E27FC236}">
                <a16:creationId xmlns:a16="http://schemas.microsoft.com/office/drawing/2014/main" id="{AEF74298-46A9-0CB4-884A-16423AE56F6F}"/>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9B7995E1-F79C-7AAE-FF0B-D866E607C98B}"/>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9" name="Picture 4" descr="Image preview">
            <a:extLst>
              <a:ext uri="{FF2B5EF4-FFF2-40B4-BE49-F238E27FC236}">
                <a16:creationId xmlns:a16="http://schemas.microsoft.com/office/drawing/2014/main" id="{1E33DF60-89C3-29BB-2035-72F18B30A0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5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7CE85-2422-00B9-AB7C-B497774C1EEB}"/>
              </a:ext>
            </a:extLst>
          </p:cNvPr>
          <p:cNvSpPr>
            <a:spLocks noGrp="1"/>
          </p:cNvSpPr>
          <p:nvPr>
            <p:ph type="title"/>
          </p:nvPr>
        </p:nvSpPr>
        <p:spPr>
          <a:xfrm>
            <a:off x="12577" y="1"/>
            <a:ext cx="10081334" cy="923278"/>
          </a:xfrm>
        </p:spPr>
        <p:txBody>
          <a:bodyPr/>
          <a:lstStyle>
            <a:lvl1pPr>
              <a:defRPr>
                <a:solidFill>
                  <a:srgbClr val="1A3B6C"/>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370C9AEF-9038-A361-9CA7-51A89A8A0732}"/>
              </a:ext>
            </a:extLst>
          </p:cNvPr>
          <p:cNvSpPr>
            <a:spLocks noGrp="1"/>
          </p:cNvSpPr>
          <p:nvPr>
            <p:ph sz="half" idx="1"/>
          </p:nvPr>
        </p:nvSpPr>
        <p:spPr>
          <a:xfrm>
            <a:off x="0" y="923279"/>
            <a:ext cx="6019800" cy="5253684"/>
          </a:xfrm>
        </p:spPr>
        <p:txBody>
          <a:bodyPr/>
          <a:lstStyle>
            <a:lvl1pPr>
              <a:defRPr>
                <a:solidFill>
                  <a:srgbClr val="1A3B6C"/>
                </a:solidFill>
              </a:defRPr>
            </a:lvl1pPr>
            <a:lvl2pPr>
              <a:defRPr>
                <a:solidFill>
                  <a:srgbClr val="1A3B6C"/>
                </a:solidFill>
              </a:defRPr>
            </a:lvl2pPr>
            <a:lvl3pPr>
              <a:defRPr>
                <a:solidFill>
                  <a:srgbClr val="1A3B6C"/>
                </a:solidFill>
              </a:defRPr>
            </a:lvl3pPr>
            <a:lvl4pPr>
              <a:defRPr>
                <a:solidFill>
                  <a:srgbClr val="1A3B6C"/>
                </a:solidFill>
              </a:defRPr>
            </a:lvl4pPr>
            <a:lvl5pPr>
              <a:defRPr>
                <a:solidFill>
                  <a:srgbClr val="1A3B6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507B2C-FAA4-70C0-CF24-3651A766A29F}"/>
              </a:ext>
            </a:extLst>
          </p:cNvPr>
          <p:cNvSpPr>
            <a:spLocks noGrp="1"/>
          </p:cNvSpPr>
          <p:nvPr>
            <p:ph sz="half" idx="2"/>
          </p:nvPr>
        </p:nvSpPr>
        <p:spPr>
          <a:xfrm>
            <a:off x="6172199" y="923279"/>
            <a:ext cx="6007223" cy="5253684"/>
          </a:xfrm>
        </p:spPr>
        <p:txBody>
          <a:bodyPr/>
          <a:lstStyle>
            <a:lvl1pPr>
              <a:defRPr>
                <a:solidFill>
                  <a:srgbClr val="1A3B6C"/>
                </a:solidFill>
              </a:defRPr>
            </a:lvl1pPr>
            <a:lvl2pPr>
              <a:defRPr>
                <a:solidFill>
                  <a:srgbClr val="1A3B6C"/>
                </a:solidFill>
              </a:defRPr>
            </a:lvl2pPr>
            <a:lvl3pPr>
              <a:defRPr>
                <a:solidFill>
                  <a:srgbClr val="1A3B6C"/>
                </a:solidFill>
              </a:defRPr>
            </a:lvl3pPr>
            <a:lvl4pPr>
              <a:defRPr>
                <a:solidFill>
                  <a:srgbClr val="1A3B6C"/>
                </a:solidFill>
              </a:defRPr>
            </a:lvl4pPr>
            <a:lvl5pPr>
              <a:defRPr>
                <a:solidFill>
                  <a:srgbClr val="1A3B6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CD9F584D-8D83-8FA5-FD76-9E8B43297AEF}"/>
              </a:ext>
            </a:extLst>
          </p:cNvPr>
          <p:cNvSpPr>
            <a:spLocks noGrp="1"/>
          </p:cNvSpPr>
          <p:nvPr>
            <p:ph type="dt" sz="half" idx="10"/>
          </p:nvPr>
        </p:nvSpPr>
        <p:spPr/>
        <p:txBody>
          <a:bodyPr/>
          <a:lstStyle/>
          <a:p>
            <a:fld id="{F5576A17-8605-4EE3-BBAB-5DFF14BC5C16}" type="datetime1">
              <a:rPr lang="en-US" smtClean="0"/>
              <a:t>4/12/2023</a:t>
            </a:fld>
            <a:endParaRPr lang="en-US"/>
          </a:p>
        </p:txBody>
      </p:sp>
      <p:sp>
        <p:nvSpPr>
          <p:cNvPr id="6" name="Footer Placeholder 5">
            <a:extLst>
              <a:ext uri="{FF2B5EF4-FFF2-40B4-BE49-F238E27FC236}">
                <a16:creationId xmlns:a16="http://schemas.microsoft.com/office/drawing/2014/main" id="{3FC61996-F1D7-DCF7-C7F0-503158898139}"/>
              </a:ext>
            </a:extLst>
          </p:cNvPr>
          <p:cNvSpPr>
            <a:spLocks noGrp="1"/>
          </p:cNvSpPr>
          <p:nvPr>
            <p:ph type="ftr" sz="quarter" idx="11"/>
          </p:nvPr>
        </p:nvSpPr>
        <p:spPr/>
        <p:txBody>
          <a:bodyPr/>
          <a:lstStyle/>
          <a:p>
            <a:r>
              <a:rPr lang="en-US"/>
              <a:t>www.stabilem.com</a:t>
            </a:r>
          </a:p>
        </p:txBody>
      </p:sp>
      <p:sp>
        <p:nvSpPr>
          <p:cNvPr id="7" name="Slide Number Placeholder 6">
            <a:extLst>
              <a:ext uri="{FF2B5EF4-FFF2-40B4-BE49-F238E27FC236}">
                <a16:creationId xmlns:a16="http://schemas.microsoft.com/office/drawing/2014/main" id="{4CB0DA17-B973-2578-2367-1878291B98F3}"/>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9" name="Picture 4" descr="Image preview">
            <a:extLst>
              <a:ext uri="{FF2B5EF4-FFF2-40B4-BE49-F238E27FC236}">
                <a16:creationId xmlns:a16="http://schemas.microsoft.com/office/drawing/2014/main" id="{1D376F2E-A176-0E91-9468-C09A341D76C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931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006AE-CA5B-F7DE-6013-15F3B9D184AA}"/>
              </a:ext>
            </a:extLst>
          </p:cNvPr>
          <p:cNvSpPr>
            <a:spLocks noGrp="1"/>
          </p:cNvSpPr>
          <p:nvPr>
            <p:ph type="title"/>
          </p:nvPr>
        </p:nvSpPr>
        <p:spPr>
          <a:xfrm>
            <a:off x="0" y="0"/>
            <a:ext cx="10515600" cy="999913"/>
          </a:xfrm>
        </p:spPr>
        <p:txBody>
          <a:bodyPr/>
          <a:lstStyle>
            <a:lvl1pPr>
              <a:defRPr>
                <a:solidFill>
                  <a:srgbClr val="1A3B6C"/>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9488CB6-BF8A-883B-C781-D6B0B2A055C9}"/>
              </a:ext>
            </a:extLst>
          </p:cNvPr>
          <p:cNvSpPr>
            <a:spLocks noGrp="1"/>
          </p:cNvSpPr>
          <p:nvPr>
            <p:ph type="body" idx="1"/>
          </p:nvPr>
        </p:nvSpPr>
        <p:spPr>
          <a:xfrm>
            <a:off x="0" y="1008791"/>
            <a:ext cx="5997575" cy="420514"/>
          </a:xfrm>
        </p:spPr>
        <p:txBody>
          <a:bodyPr anchor="b"/>
          <a:lstStyle>
            <a:lvl1pPr marL="0" indent="0">
              <a:buNone/>
              <a:defRPr sz="2400" b="1">
                <a:solidFill>
                  <a:srgbClr val="1A3B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1CDBDF-55C0-E0A0-6123-D397A0D727A4}"/>
              </a:ext>
            </a:extLst>
          </p:cNvPr>
          <p:cNvSpPr>
            <a:spLocks noGrp="1"/>
          </p:cNvSpPr>
          <p:nvPr>
            <p:ph sz="half" idx="2"/>
          </p:nvPr>
        </p:nvSpPr>
        <p:spPr>
          <a:xfrm>
            <a:off x="0" y="1509204"/>
            <a:ext cx="5997575" cy="4680459"/>
          </a:xfrm>
        </p:spPr>
        <p:txBody>
          <a:bodyPr/>
          <a:lstStyle>
            <a:lvl1pPr>
              <a:defRPr>
                <a:solidFill>
                  <a:srgbClr val="1A3B6C"/>
                </a:solidFill>
              </a:defRPr>
            </a:lvl1pPr>
            <a:lvl2pPr>
              <a:defRPr>
                <a:solidFill>
                  <a:srgbClr val="1A3B6C"/>
                </a:solidFill>
              </a:defRPr>
            </a:lvl2pPr>
            <a:lvl3pPr>
              <a:defRPr>
                <a:solidFill>
                  <a:srgbClr val="1A3B6C"/>
                </a:solidFill>
              </a:defRPr>
            </a:lvl3pPr>
            <a:lvl4pPr>
              <a:defRPr>
                <a:solidFill>
                  <a:srgbClr val="1A3B6C"/>
                </a:solidFill>
              </a:defRPr>
            </a:lvl4pPr>
            <a:lvl5pPr>
              <a:defRPr>
                <a:solidFill>
                  <a:srgbClr val="1A3B6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39FC067-CA82-C764-7CAE-9A2DC8D0F7CD}"/>
              </a:ext>
            </a:extLst>
          </p:cNvPr>
          <p:cNvSpPr>
            <a:spLocks noGrp="1"/>
          </p:cNvSpPr>
          <p:nvPr>
            <p:ph type="body" sz="quarter" idx="3"/>
          </p:nvPr>
        </p:nvSpPr>
        <p:spPr>
          <a:xfrm>
            <a:off x="6095999" y="1013171"/>
            <a:ext cx="6095999" cy="416134"/>
          </a:xfrm>
        </p:spPr>
        <p:txBody>
          <a:bodyPr anchor="b"/>
          <a:lstStyle>
            <a:lvl1pPr marL="0" indent="0">
              <a:buNone/>
              <a:defRPr sz="2400" b="1">
                <a:solidFill>
                  <a:srgbClr val="1A3B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3620EB-2558-60E1-3ACC-1C4DA2E0E1A9}"/>
              </a:ext>
            </a:extLst>
          </p:cNvPr>
          <p:cNvSpPr>
            <a:spLocks noGrp="1"/>
          </p:cNvSpPr>
          <p:nvPr>
            <p:ph sz="quarter" idx="4"/>
          </p:nvPr>
        </p:nvSpPr>
        <p:spPr>
          <a:xfrm>
            <a:off x="6096000" y="1509204"/>
            <a:ext cx="6096000" cy="4680459"/>
          </a:xfrm>
        </p:spPr>
        <p:txBody>
          <a:bodyPr/>
          <a:lstStyle>
            <a:lvl1pPr>
              <a:defRPr>
                <a:solidFill>
                  <a:srgbClr val="1A3B6C"/>
                </a:solidFill>
              </a:defRPr>
            </a:lvl1pPr>
            <a:lvl2pPr>
              <a:defRPr>
                <a:solidFill>
                  <a:srgbClr val="1A3B6C"/>
                </a:solidFill>
              </a:defRPr>
            </a:lvl2pPr>
            <a:lvl3pPr>
              <a:defRPr>
                <a:solidFill>
                  <a:srgbClr val="1A3B6C"/>
                </a:solidFill>
              </a:defRPr>
            </a:lvl3pPr>
            <a:lvl4pPr>
              <a:defRPr>
                <a:solidFill>
                  <a:srgbClr val="1A3B6C"/>
                </a:solidFill>
              </a:defRPr>
            </a:lvl4pPr>
            <a:lvl5pPr>
              <a:defRPr>
                <a:solidFill>
                  <a:srgbClr val="1A3B6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6967DC-4F09-A60F-F2EE-6F776C44AED5}"/>
              </a:ext>
            </a:extLst>
          </p:cNvPr>
          <p:cNvSpPr>
            <a:spLocks noGrp="1"/>
          </p:cNvSpPr>
          <p:nvPr>
            <p:ph type="dt" sz="half" idx="10"/>
          </p:nvPr>
        </p:nvSpPr>
        <p:spPr/>
        <p:txBody>
          <a:bodyPr/>
          <a:lstStyle/>
          <a:p>
            <a:fld id="{ECCF8D44-C444-4690-BBF7-2C059A414C18}" type="datetime1">
              <a:rPr lang="en-US" smtClean="0"/>
              <a:t>4/12/2023</a:t>
            </a:fld>
            <a:endParaRPr lang="en-US"/>
          </a:p>
        </p:txBody>
      </p:sp>
      <p:sp>
        <p:nvSpPr>
          <p:cNvPr id="8" name="Footer Placeholder 7">
            <a:extLst>
              <a:ext uri="{FF2B5EF4-FFF2-40B4-BE49-F238E27FC236}">
                <a16:creationId xmlns:a16="http://schemas.microsoft.com/office/drawing/2014/main" id="{D872391A-ADFD-43D2-8CC2-EDADF489D99E}"/>
              </a:ext>
            </a:extLst>
          </p:cNvPr>
          <p:cNvSpPr>
            <a:spLocks noGrp="1"/>
          </p:cNvSpPr>
          <p:nvPr>
            <p:ph type="ftr" sz="quarter" idx="11"/>
          </p:nvPr>
        </p:nvSpPr>
        <p:spPr/>
        <p:txBody>
          <a:bodyPr/>
          <a:lstStyle/>
          <a:p>
            <a:r>
              <a:rPr lang="en-US"/>
              <a:t>www.stabilem.com</a:t>
            </a:r>
          </a:p>
        </p:txBody>
      </p:sp>
      <p:sp>
        <p:nvSpPr>
          <p:cNvPr id="9" name="Slide Number Placeholder 8">
            <a:extLst>
              <a:ext uri="{FF2B5EF4-FFF2-40B4-BE49-F238E27FC236}">
                <a16:creationId xmlns:a16="http://schemas.microsoft.com/office/drawing/2014/main" id="{3DB94657-90D9-528B-41BD-AB3786E2AA84}"/>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11" name="Picture 4" descr="Image preview">
            <a:extLst>
              <a:ext uri="{FF2B5EF4-FFF2-40B4-BE49-F238E27FC236}">
                <a16:creationId xmlns:a16="http://schemas.microsoft.com/office/drawing/2014/main" id="{87962A49-05B9-15E2-8A8B-DC6ADA54CE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6250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BC100-B80B-8A69-5166-0D132F59D4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644CCD-4B52-4043-233D-27078C30F511}"/>
              </a:ext>
            </a:extLst>
          </p:cNvPr>
          <p:cNvSpPr>
            <a:spLocks noGrp="1"/>
          </p:cNvSpPr>
          <p:nvPr>
            <p:ph type="dt" sz="half" idx="10"/>
          </p:nvPr>
        </p:nvSpPr>
        <p:spPr/>
        <p:txBody>
          <a:bodyPr/>
          <a:lstStyle/>
          <a:p>
            <a:fld id="{0D84F075-B44F-4539-BBCD-574B2BD96B9F}" type="datetime1">
              <a:rPr lang="en-US" smtClean="0"/>
              <a:t>4/12/2023</a:t>
            </a:fld>
            <a:endParaRPr lang="en-US"/>
          </a:p>
        </p:txBody>
      </p:sp>
      <p:sp>
        <p:nvSpPr>
          <p:cNvPr id="4" name="Footer Placeholder 3">
            <a:extLst>
              <a:ext uri="{FF2B5EF4-FFF2-40B4-BE49-F238E27FC236}">
                <a16:creationId xmlns:a16="http://schemas.microsoft.com/office/drawing/2014/main" id="{E25242EB-8A29-84FE-B407-DC39F823D697}"/>
              </a:ext>
            </a:extLst>
          </p:cNvPr>
          <p:cNvSpPr>
            <a:spLocks noGrp="1"/>
          </p:cNvSpPr>
          <p:nvPr>
            <p:ph type="ftr" sz="quarter" idx="11"/>
          </p:nvPr>
        </p:nvSpPr>
        <p:spPr/>
        <p:txBody>
          <a:bodyPr/>
          <a:lstStyle/>
          <a:p>
            <a:r>
              <a:rPr lang="en-US"/>
              <a:t>www.stabilem.com</a:t>
            </a:r>
          </a:p>
        </p:txBody>
      </p:sp>
      <p:sp>
        <p:nvSpPr>
          <p:cNvPr id="5" name="Slide Number Placeholder 4">
            <a:extLst>
              <a:ext uri="{FF2B5EF4-FFF2-40B4-BE49-F238E27FC236}">
                <a16:creationId xmlns:a16="http://schemas.microsoft.com/office/drawing/2014/main" id="{96C204F7-5951-984C-2E0B-5BDFFEC6947B}"/>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7" name="Picture 4" descr="Image preview">
            <a:extLst>
              <a:ext uri="{FF2B5EF4-FFF2-40B4-BE49-F238E27FC236}">
                <a16:creationId xmlns:a16="http://schemas.microsoft.com/office/drawing/2014/main" id="{F44A6719-DA16-527C-DB28-C74903D8720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6417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ADFECD-F08A-3E70-481E-5F7720737B4E}"/>
              </a:ext>
            </a:extLst>
          </p:cNvPr>
          <p:cNvSpPr>
            <a:spLocks noGrp="1"/>
          </p:cNvSpPr>
          <p:nvPr>
            <p:ph type="dt" sz="half" idx="10"/>
          </p:nvPr>
        </p:nvSpPr>
        <p:spPr/>
        <p:txBody>
          <a:bodyPr/>
          <a:lstStyle/>
          <a:p>
            <a:fld id="{F8EDBEFE-5C10-4618-8F4E-9501966234E2}" type="datetime1">
              <a:rPr lang="en-US" smtClean="0"/>
              <a:t>4/12/2023</a:t>
            </a:fld>
            <a:endParaRPr lang="en-US"/>
          </a:p>
        </p:txBody>
      </p:sp>
      <p:sp>
        <p:nvSpPr>
          <p:cNvPr id="3" name="Footer Placeholder 2">
            <a:extLst>
              <a:ext uri="{FF2B5EF4-FFF2-40B4-BE49-F238E27FC236}">
                <a16:creationId xmlns:a16="http://schemas.microsoft.com/office/drawing/2014/main" id="{D6C2BCD0-C838-5897-2787-A5B9E3AB26E6}"/>
              </a:ext>
            </a:extLst>
          </p:cNvPr>
          <p:cNvSpPr>
            <a:spLocks noGrp="1"/>
          </p:cNvSpPr>
          <p:nvPr>
            <p:ph type="ftr" sz="quarter" idx="11"/>
          </p:nvPr>
        </p:nvSpPr>
        <p:spPr/>
        <p:txBody>
          <a:bodyPr/>
          <a:lstStyle/>
          <a:p>
            <a:r>
              <a:rPr lang="en-US"/>
              <a:t>www.stabilem.com</a:t>
            </a:r>
          </a:p>
        </p:txBody>
      </p:sp>
      <p:sp>
        <p:nvSpPr>
          <p:cNvPr id="4" name="Slide Number Placeholder 3">
            <a:extLst>
              <a:ext uri="{FF2B5EF4-FFF2-40B4-BE49-F238E27FC236}">
                <a16:creationId xmlns:a16="http://schemas.microsoft.com/office/drawing/2014/main" id="{3596C1D3-9C9F-8EF9-1E41-CC43932BC510}"/>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6" name="Picture 4" descr="Image preview">
            <a:extLst>
              <a:ext uri="{FF2B5EF4-FFF2-40B4-BE49-F238E27FC236}">
                <a16:creationId xmlns:a16="http://schemas.microsoft.com/office/drawing/2014/main" id="{E2E14353-5238-715E-A956-83D135D054F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7842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C24C1-099B-3600-B766-280EBCBD5A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1A836D-5484-06F9-4027-088179217D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8ED8CF-33E1-AC60-B1E3-83A1A9023B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E21B72-9617-D07E-482B-E7B17B67A38C}"/>
              </a:ext>
            </a:extLst>
          </p:cNvPr>
          <p:cNvSpPr>
            <a:spLocks noGrp="1"/>
          </p:cNvSpPr>
          <p:nvPr>
            <p:ph type="dt" sz="half" idx="10"/>
          </p:nvPr>
        </p:nvSpPr>
        <p:spPr/>
        <p:txBody>
          <a:bodyPr/>
          <a:lstStyle/>
          <a:p>
            <a:fld id="{70F3C5F3-FE77-4543-81C1-5D7EB310A3C1}" type="datetime1">
              <a:rPr lang="en-US" smtClean="0"/>
              <a:t>4/12/2023</a:t>
            </a:fld>
            <a:endParaRPr lang="en-US"/>
          </a:p>
        </p:txBody>
      </p:sp>
      <p:sp>
        <p:nvSpPr>
          <p:cNvPr id="6" name="Footer Placeholder 5">
            <a:extLst>
              <a:ext uri="{FF2B5EF4-FFF2-40B4-BE49-F238E27FC236}">
                <a16:creationId xmlns:a16="http://schemas.microsoft.com/office/drawing/2014/main" id="{6AD78A5A-D5F3-A6EB-E1D4-B85A62F08651}"/>
              </a:ext>
            </a:extLst>
          </p:cNvPr>
          <p:cNvSpPr>
            <a:spLocks noGrp="1"/>
          </p:cNvSpPr>
          <p:nvPr>
            <p:ph type="ftr" sz="quarter" idx="11"/>
          </p:nvPr>
        </p:nvSpPr>
        <p:spPr/>
        <p:txBody>
          <a:bodyPr/>
          <a:lstStyle/>
          <a:p>
            <a:r>
              <a:rPr lang="en-US"/>
              <a:t>www.stabilem.com</a:t>
            </a:r>
          </a:p>
        </p:txBody>
      </p:sp>
      <p:sp>
        <p:nvSpPr>
          <p:cNvPr id="7" name="Slide Number Placeholder 6">
            <a:extLst>
              <a:ext uri="{FF2B5EF4-FFF2-40B4-BE49-F238E27FC236}">
                <a16:creationId xmlns:a16="http://schemas.microsoft.com/office/drawing/2014/main" id="{29BAAD08-AE89-1F66-238F-C98B0119860F}"/>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9" name="Picture 4" descr="Image preview">
            <a:extLst>
              <a:ext uri="{FF2B5EF4-FFF2-40B4-BE49-F238E27FC236}">
                <a16:creationId xmlns:a16="http://schemas.microsoft.com/office/drawing/2014/main" id="{380363C0-15CC-0937-9AE2-021245A6395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856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C03C7-3A1C-3AAC-59A8-1656102337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C4A6D6-28BB-53EC-C813-9FF738EC0B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5F09F29-37CE-CE89-DB8F-66B8054449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1ACB26-AE88-A276-CDFD-601BF139E291}"/>
              </a:ext>
            </a:extLst>
          </p:cNvPr>
          <p:cNvSpPr>
            <a:spLocks noGrp="1"/>
          </p:cNvSpPr>
          <p:nvPr>
            <p:ph type="dt" sz="half" idx="10"/>
          </p:nvPr>
        </p:nvSpPr>
        <p:spPr/>
        <p:txBody>
          <a:bodyPr/>
          <a:lstStyle/>
          <a:p>
            <a:fld id="{160E5F13-C1B6-42EF-9B9E-89744FFBAFCC}" type="datetime1">
              <a:rPr lang="en-US" smtClean="0"/>
              <a:t>4/12/2023</a:t>
            </a:fld>
            <a:endParaRPr lang="en-US"/>
          </a:p>
        </p:txBody>
      </p:sp>
      <p:sp>
        <p:nvSpPr>
          <p:cNvPr id="6" name="Footer Placeholder 5">
            <a:extLst>
              <a:ext uri="{FF2B5EF4-FFF2-40B4-BE49-F238E27FC236}">
                <a16:creationId xmlns:a16="http://schemas.microsoft.com/office/drawing/2014/main" id="{B8457E77-9387-1EDD-AADD-6AA33E83B4C6}"/>
              </a:ext>
            </a:extLst>
          </p:cNvPr>
          <p:cNvSpPr>
            <a:spLocks noGrp="1"/>
          </p:cNvSpPr>
          <p:nvPr>
            <p:ph type="ftr" sz="quarter" idx="11"/>
          </p:nvPr>
        </p:nvSpPr>
        <p:spPr/>
        <p:txBody>
          <a:bodyPr/>
          <a:lstStyle/>
          <a:p>
            <a:r>
              <a:rPr lang="en-US"/>
              <a:t>www.stabilem.com</a:t>
            </a:r>
          </a:p>
        </p:txBody>
      </p:sp>
      <p:sp>
        <p:nvSpPr>
          <p:cNvPr id="7" name="Slide Number Placeholder 6">
            <a:extLst>
              <a:ext uri="{FF2B5EF4-FFF2-40B4-BE49-F238E27FC236}">
                <a16:creationId xmlns:a16="http://schemas.microsoft.com/office/drawing/2014/main" id="{B57F2FDB-6F80-7C75-651C-372BCDF96155}"/>
              </a:ext>
            </a:extLst>
          </p:cNvPr>
          <p:cNvSpPr>
            <a:spLocks noGrp="1"/>
          </p:cNvSpPr>
          <p:nvPr>
            <p:ph type="sldNum" sz="quarter" idx="12"/>
          </p:nvPr>
        </p:nvSpPr>
        <p:spPr/>
        <p:txBody>
          <a:bodyPr/>
          <a:lstStyle/>
          <a:p>
            <a:fld id="{0979804F-9452-43DD-8675-4216EDE3EB93}" type="slidenum">
              <a:rPr lang="en-US" smtClean="0"/>
              <a:t>‹#›</a:t>
            </a:fld>
            <a:endParaRPr lang="en-US"/>
          </a:p>
        </p:txBody>
      </p:sp>
      <p:pic>
        <p:nvPicPr>
          <p:cNvPr id="9" name="Picture 4" descr="Image preview">
            <a:extLst>
              <a:ext uri="{FF2B5EF4-FFF2-40B4-BE49-F238E27FC236}">
                <a16:creationId xmlns:a16="http://schemas.microsoft.com/office/drawing/2014/main" id="{7EA1A608-50C8-224D-236D-5B28793877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470" b="35918"/>
          <a:stretch/>
        </p:blipFill>
        <p:spPr bwMode="auto">
          <a:xfrm>
            <a:off x="10028852" y="13258"/>
            <a:ext cx="2163148" cy="986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8926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C3BF65-5FAB-F50E-B268-00E0E49B6BEF}"/>
              </a:ext>
            </a:extLst>
          </p:cNvPr>
          <p:cNvSpPr>
            <a:spLocks noGrp="1"/>
          </p:cNvSpPr>
          <p:nvPr>
            <p:ph type="title"/>
          </p:nvPr>
        </p:nvSpPr>
        <p:spPr>
          <a:xfrm>
            <a:off x="12577" y="1"/>
            <a:ext cx="10515600" cy="92327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B0C7D2-6866-4E89-FEE9-69278C0CF427}"/>
              </a:ext>
            </a:extLst>
          </p:cNvPr>
          <p:cNvSpPr>
            <a:spLocks noGrp="1"/>
          </p:cNvSpPr>
          <p:nvPr>
            <p:ph type="body" idx="1"/>
          </p:nvPr>
        </p:nvSpPr>
        <p:spPr>
          <a:xfrm>
            <a:off x="12577" y="923279"/>
            <a:ext cx="12166846"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4BFEA-98B1-8150-3FA4-A0A9C8D2B9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B69A9-DE2F-45C3-815B-ED3C778FC973}" type="datetime1">
              <a:rPr lang="en-US" smtClean="0"/>
              <a:t>4/12/2023</a:t>
            </a:fld>
            <a:endParaRPr lang="en-US"/>
          </a:p>
        </p:txBody>
      </p:sp>
      <p:sp>
        <p:nvSpPr>
          <p:cNvPr id="5" name="Footer Placeholder 4">
            <a:extLst>
              <a:ext uri="{FF2B5EF4-FFF2-40B4-BE49-F238E27FC236}">
                <a16:creationId xmlns:a16="http://schemas.microsoft.com/office/drawing/2014/main" id="{F8CEC930-8509-80F7-730D-641200CBB7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www.stabilem.com</a:t>
            </a:r>
          </a:p>
        </p:txBody>
      </p:sp>
      <p:sp>
        <p:nvSpPr>
          <p:cNvPr id="6" name="Slide Number Placeholder 5">
            <a:extLst>
              <a:ext uri="{FF2B5EF4-FFF2-40B4-BE49-F238E27FC236}">
                <a16:creationId xmlns:a16="http://schemas.microsoft.com/office/drawing/2014/main" id="{C7C5E274-0D9B-059E-D1DA-F68BDD3694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9804F-9452-43DD-8675-4216EDE3EB93}" type="slidenum">
              <a:rPr lang="en-US" smtClean="0"/>
              <a:t>‹#›</a:t>
            </a:fld>
            <a:endParaRPr lang="en-US"/>
          </a:p>
        </p:txBody>
      </p:sp>
    </p:spTree>
    <p:extLst>
      <p:ext uri="{BB962C8B-B14F-4D97-AF65-F5344CB8AC3E}">
        <p14:creationId xmlns:p14="http://schemas.microsoft.com/office/powerpoint/2010/main" val="1570677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b="1" u="sng" kern="1200">
          <a:solidFill>
            <a:srgbClr val="1A3B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A3B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A3B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A3B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A3B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A3B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stabilem.com/bigrock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stabilem.sharepoint.com/:v:/g/ETR8_eOBvvFMmC4fjLjQza4Bc04-sndb-w7zfAYcBnkrkA?e=BVxzb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B4523-7115-2540-4EEF-39FE43220E05}"/>
              </a:ext>
            </a:extLst>
          </p:cNvPr>
          <p:cNvSpPr>
            <a:spLocks noGrp="1"/>
          </p:cNvSpPr>
          <p:nvPr>
            <p:ph type="ctrTitle"/>
          </p:nvPr>
        </p:nvSpPr>
        <p:spPr>
          <a:xfrm>
            <a:off x="1524000" y="2181266"/>
            <a:ext cx="9144000" cy="1754326"/>
          </a:xfrm>
        </p:spPr>
        <p:txBody>
          <a:bodyPr/>
          <a:lstStyle/>
          <a:p>
            <a:r>
              <a:rPr lang="en-US" dirty="0"/>
              <a:t>7 Habits of Highly Effective People</a:t>
            </a:r>
          </a:p>
        </p:txBody>
      </p:sp>
      <p:sp>
        <p:nvSpPr>
          <p:cNvPr id="3" name="Subtitle 2">
            <a:extLst>
              <a:ext uri="{FF2B5EF4-FFF2-40B4-BE49-F238E27FC236}">
                <a16:creationId xmlns:a16="http://schemas.microsoft.com/office/drawing/2014/main" id="{91544572-122F-34C2-2A56-A961AF16D8A7}"/>
              </a:ext>
            </a:extLst>
          </p:cNvPr>
          <p:cNvSpPr>
            <a:spLocks noGrp="1"/>
          </p:cNvSpPr>
          <p:nvPr>
            <p:ph type="subTitle" idx="1"/>
          </p:nvPr>
        </p:nvSpPr>
        <p:spPr/>
        <p:txBody>
          <a:bodyPr/>
          <a:lstStyle/>
          <a:p>
            <a:r>
              <a:rPr lang="en-US" dirty="0"/>
              <a:t>By Stephen Covey</a:t>
            </a:r>
          </a:p>
        </p:txBody>
      </p:sp>
      <p:sp>
        <p:nvSpPr>
          <p:cNvPr id="4" name="Date Placeholder 3">
            <a:extLst>
              <a:ext uri="{FF2B5EF4-FFF2-40B4-BE49-F238E27FC236}">
                <a16:creationId xmlns:a16="http://schemas.microsoft.com/office/drawing/2014/main" id="{42958D64-5AA5-B671-F37A-2CBD8DBA1A41}"/>
              </a:ext>
            </a:extLst>
          </p:cNvPr>
          <p:cNvSpPr>
            <a:spLocks noGrp="1"/>
          </p:cNvSpPr>
          <p:nvPr>
            <p:ph type="dt" sz="half" idx="10"/>
          </p:nvPr>
        </p:nvSpPr>
        <p:spPr/>
        <p:txBody>
          <a:bodyPr/>
          <a:lstStyle/>
          <a:p>
            <a:fld id="{DC7F7EB0-CC73-448B-9C8D-7F89FAE1DA89}" type="datetime1">
              <a:rPr lang="en-US" smtClean="0"/>
              <a:t>4/12/2023</a:t>
            </a:fld>
            <a:endParaRPr lang="en-US"/>
          </a:p>
        </p:txBody>
      </p:sp>
      <p:sp>
        <p:nvSpPr>
          <p:cNvPr id="5" name="Footer Placeholder 4">
            <a:extLst>
              <a:ext uri="{FF2B5EF4-FFF2-40B4-BE49-F238E27FC236}">
                <a16:creationId xmlns:a16="http://schemas.microsoft.com/office/drawing/2014/main" id="{EC9641E4-B7C7-1B60-29E1-3C78EF25F908}"/>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64B7C381-2012-8280-CD92-0FD84934B1C1}"/>
              </a:ext>
            </a:extLst>
          </p:cNvPr>
          <p:cNvSpPr>
            <a:spLocks noGrp="1"/>
          </p:cNvSpPr>
          <p:nvPr>
            <p:ph type="sldNum" sz="quarter" idx="12"/>
          </p:nvPr>
        </p:nvSpPr>
        <p:spPr/>
        <p:txBody>
          <a:bodyPr/>
          <a:lstStyle/>
          <a:p>
            <a:fld id="{0979804F-9452-43DD-8675-4216EDE3EB93}" type="slidenum">
              <a:rPr lang="en-US" smtClean="0"/>
              <a:t>1</a:t>
            </a:fld>
            <a:endParaRPr lang="en-US"/>
          </a:p>
        </p:txBody>
      </p:sp>
    </p:spTree>
    <p:extLst>
      <p:ext uri="{BB962C8B-B14F-4D97-AF65-F5344CB8AC3E}">
        <p14:creationId xmlns:p14="http://schemas.microsoft.com/office/powerpoint/2010/main" val="1436639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757EB-1307-3F44-047B-1EE2043BEE06}"/>
              </a:ext>
            </a:extLst>
          </p:cNvPr>
          <p:cNvSpPr>
            <a:spLocks noGrp="1"/>
          </p:cNvSpPr>
          <p:nvPr>
            <p:ph type="title"/>
          </p:nvPr>
        </p:nvSpPr>
        <p:spPr/>
        <p:txBody>
          <a:bodyPr/>
          <a:lstStyle/>
          <a:p>
            <a:r>
              <a:rPr lang="en-US" dirty="0"/>
              <a:t>Effectiveness</a:t>
            </a:r>
          </a:p>
        </p:txBody>
      </p:sp>
      <p:sp>
        <p:nvSpPr>
          <p:cNvPr id="3" name="Content Placeholder 2">
            <a:extLst>
              <a:ext uri="{FF2B5EF4-FFF2-40B4-BE49-F238E27FC236}">
                <a16:creationId xmlns:a16="http://schemas.microsoft.com/office/drawing/2014/main" id="{CAC0B50C-0394-2850-C93C-5DDFADC3FCEF}"/>
              </a:ext>
            </a:extLst>
          </p:cNvPr>
          <p:cNvSpPr>
            <a:spLocks noGrp="1"/>
          </p:cNvSpPr>
          <p:nvPr>
            <p:ph idx="1"/>
          </p:nvPr>
        </p:nvSpPr>
        <p:spPr/>
        <p:txBody>
          <a:bodyPr/>
          <a:lstStyle/>
          <a:p>
            <a:r>
              <a:rPr lang="en-US" dirty="0"/>
              <a:t>Effectiveness = Doing the Right Things Right; Getting what you want and getting it in a way that you can get it repeatedly. </a:t>
            </a:r>
          </a:p>
        </p:txBody>
      </p:sp>
      <p:pic>
        <p:nvPicPr>
          <p:cNvPr id="10244" name="Picture 4" descr="How to Measure 'Effectiveness' of Programs? - Public Health Notes">
            <a:extLst>
              <a:ext uri="{FF2B5EF4-FFF2-40B4-BE49-F238E27FC236}">
                <a16:creationId xmlns:a16="http://schemas.microsoft.com/office/drawing/2014/main" id="{48653858-F243-A78B-A6CD-9E99CFF8B3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328" y="2010966"/>
            <a:ext cx="7467343" cy="420695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a:extLst>
              <a:ext uri="{FF2B5EF4-FFF2-40B4-BE49-F238E27FC236}">
                <a16:creationId xmlns:a16="http://schemas.microsoft.com/office/drawing/2014/main" id="{5F4518D9-73C5-B1BF-0A39-80ED0FEDB089}"/>
              </a:ext>
            </a:extLst>
          </p:cNvPr>
          <p:cNvSpPr>
            <a:spLocks noGrp="1"/>
          </p:cNvSpPr>
          <p:nvPr>
            <p:ph type="dt" sz="half" idx="10"/>
          </p:nvPr>
        </p:nvSpPr>
        <p:spPr/>
        <p:txBody>
          <a:bodyPr/>
          <a:lstStyle/>
          <a:p>
            <a:fld id="{2978A6A8-5BAD-4D48-8FBB-2FEADAB9B43C}" type="datetime1">
              <a:rPr lang="en-US" smtClean="0"/>
              <a:t>4/12/2023</a:t>
            </a:fld>
            <a:endParaRPr lang="en-US"/>
          </a:p>
        </p:txBody>
      </p:sp>
      <p:sp>
        <p:nvSpPr>
          <p:cNvPr id="5" name="Footer Placeholder 4">
            <a:extLst>
              <a:ext uri="{FF2B5EF4-FFF2-40B4-BE49-F238E27FC236}">
                <a16:creationId xmlns:a16="http://schemas.microsoft.com/office/drawing/2014/main" id="{32D37B0A-3C82-DFED-AEB2-6C131E516FD7}"/>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AF940937-357D-F984-198F-8E75BF963FD8}"/>
              </a:ext>
            </a:extLst>
          </p:cNvPr>
          <p:cNvSpPr>
            <a:spLocks noGrp="1"/>
          </p:cNvSpPr>
          <p:nvPr>
            <p:ph type="sldNum" sz="quarter" idx="12"/>
          </p:nvPr>
        </p:nvSpPr>
        <p:spPr/>
        <p:txBody>
          <a:bodyPr/>
          <a:lstStyle/>
          <a:p>
            <a:fld id="{0979804F-9452-43DD-8675-4216EDE3EB93}" type="slidenum">
              <a:rPr lang="en-US" smtClean="0"/>
              <a:t>10</a:t>
            </a:fld>
            <a:endParaRPr lang="en-US"/>
          </a:p>
        </p:txBody>
      </p:sp>
    </p:spTree>
    <p:extLst>
      <p:ext uri="{BB962C8B-B14F-4D97-AF65-F5344CB8AC3E}">
        <p14:creationId xmlns:p14="http://schemas.microsoft.com/office/powerpoint/2010/main" val="1876175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E6A0-0409-31B6-6788-0CDCBDEF3035}"/>
              </a:ext>
            </a:extLst>
          </p:cNvPr>
          <p:cNvSpPr>
            <a:spLocks noGrp="1"/>
          </p:cNvSpPr>
          <p:nvPr>
            <p:ph type="title"/>
          </p:nvPr>
        </p:nvSpPr>
        <p:spPr/>
        <p:txBody>
          <a:bodyPr/>
          <a:lstStyle/>
          <a:p>
            <a:r>
              <a:rPr lang="en-US" dirty="0"/>
              <a:t>Seven Habits Continuum</a:t>
            </a:r>
          </a:p>
        </p:txBody>
      </p:sp>
      <p:sp>
        <p:nvSpPr>
          <p:cNvPr id="7" name="Content Placeholder 6">
            <a:extLst>
              <a:ext uri="{FF2B5EF4-FFF2-40B4-BE49-F238E27FC236}">
                <a16:creationId xmlns:a16="http://schemas.microsoft.com/office/drawing/2014/main" id="{98E37C19-0E5C-BA37-3E52-464CDFD9D895}"/>
              </a:ext>
            </a:extLst>
          </p:cNvPr>
          <p:cNvSpPr>
            <a:spLocks noGrp="1"/>
          </p:cNvSpPr>
          <p:nvPr>
            <p:ph idx="1"/>
          </p:nvPr>
        </p:nvSpPr>
        <p:spPr>
          <a:xfrm>
            <a:off x="5814876" y="1013170"/>
            <a:ext cx="6377124" cy="5343179"/>
          </a:xfrm>
        </p:spPr>
        <p:txBody>
          <a:bodyPr/>
          <a:lstStyle/>
          <a:p>
            <a:r>
              <a:rPr lang="en-US" dirty="0"/>
              <a:t>You can’t have Public Victory without first having Private Victory.</a:t>
            </a:r>
          </a:p>
          <a:p>
            <a:endParaRPr lang="en-US" dirty="0"/>
          </a:p>
        </p:txBody>
      </p:sp>
      <p:pic>
        <p:nvPicPr>
          <p:cNvPr id="9" name="Picture 8">
            <a:extLst>
              <a:ext uri="{FF2B5EF4-FFF2-40B4-BE49-F238E27FC236}">
                <a16:creationId xmlns:a16="http://schemas.microsoft.com/office/drawing/2014/main" id="{569626AC-B03D-6A21-2814-CDF6B0F25AA0}"/>
              </a:ext>
            </a:extLst>
          </p:cNvPr>
          <p:cNvPicPr>
            <a:picLocks noChangeAspect="1"/>
          </p:cNvPicPr>
          <p:nvPr/>
        </p:nvPicPr>
        <p:blipFill rotWithShape="1">
          <a:blip r:embed="rId2"/>
          <a:srcRect r="1025"/>
          <a:stretch/>
        </p:blipFill>
        <p:spPr>
          <a:xfrm>
            <a:off x="133165" y="870935"/>
            <a:ext cx="5681710" cy="5627648"/>
          </a:xfrm>
          <a:prstGeom prst="rect">
            <a:avLst/>
          </a:prstGeom>
        </p:spPr>
      </p:pic>
      <p:sp>
        <p:nvSpPr>
          <p:cNvPr id="10" name="Date Placeholder 9">
            <a:extLst>
              <a:ext uri="{FF2B5EF4-FFF2-40B4-BE49-F238E27FC236}">
                <a16:creationId xmlns:a16="http://schemas.microsoft.com/office/drawing/2014/main" id="{A00500BB-1850-42FD-B699-8948A0198226}"/>
              </a:ext>
            </a:extLst>
          </p:cNvPr>
          <p:cNvSpPr>
            <a:spLocks noGrp="1"/>
          </p:cNvSpPr>
          <p:nvPr>
            <p:ph type="dt" sz="half" idx="10"/>
          </p:nvPr>
        </p:nvSpPr>
        <p:spPr/>
        <p:txBody>
          <a:bodyPr/>
          <a:lstStyle/>
          <a:p>
            <a:fld id="{CD72F32E-5E23-4C19-9A95-612D746DFAA1}" type="datetime1">
              <a:rPr lang="en-US" smtClean="0"/>
              <a:t>4/12/2023</a:t>
            </a:fld>
            <a:endParaRPr lang="en-US"/>
          </a:p>
        </p:txBody>
      </p:sp>
      <p:sp>
        <p:nvSpPr>
          <p:cNvPr id="11" name="Footer Placeholder 10">
            <a:extLst>
              <a:ext uri="{FF2B5EF4-FFF2-40B4-BE49-F238E27FC236}">
                <a16:creationId xmlns:a16="http://schemas.microsoft.com/office/drawing/2014/main" id="{E88F9650-6B73-BB6C-7E6F-246CB8C9EFBD}"/>
              </a:ext>
            </a:extLst>
          </p:cNvPr>
          <p:cNvSpPr>
            <a:spLocks noGrp="1"/>
          </p:cNvSpPr>
          <p:nvPr>
            <p:ph type="ftr" sz="quarter" idx="11"/>
          </p:nvPr>
        </p:nvSpPr>
        <p:spPr/>
        <p:txBody>
          <a:bodyPr/>
          <a:lstStyle/>
          <a:p>
            <a:r>
              <a:rPr lang="en-US"/>
              <a:t>www.stabilem.com</a:t>
            </a:r>
          </a:p>
        </p:txBody>
      </p:sp>
      <p:sp>
        <p:nvSpPr>
          <p:cNvPr id="12" name="Slide Number Placeholder 11">
            <a:extLst>
              <a:ext uri="{FF2B5EF4-FFF2-40B4-BE49-F238E27FC236}">
                <a16:creationId xmlns:a16="http://schemas.microsoft.com/office/drawing/2014/main" id="{AEFFA668-5C89-AE56-4E15-3E9B21D897CC}"/>
              </a:ext>
            </a:extLst>
          </p:cNvPr>
          <p:cNvSpPr>
            <a:spLocks noGrp="1"/>
          </p:cNvSpPr>
          <p:nvPr>
            <p:ph type="sldNum" sz="quarter" idx="12"/>
          </p:nvPr>
        </p:nvSpPr>
        <p:spPr/>
        <p:txBody>
          <a:bodyPr/>
          <a:lstStyle/>
          <a:p>
            <a:fld id="{0979804F-9452-43DD-8675-4216EDE3EB93}" type="slidenum">
              <a:rPr lang="en-US" smtClean="0"/>
              <a:t>11</a:t>
            </a:fld>
            <a:endParaRPr lang="en-US"/>
          </a:p>
        </p:txBody>
      </p:sp>
      <p:sp>
        <p:nvSpPr>
          <p:cNvPr id="13" name="Freeform: Shape 12">
            <a:extLst>
              <a:ext uri="{FF2B5EF4-FFF2-40B4-BE49-F238E27FC236}">
                <a16:creationId xmlns:a16="http://schemas.microsoft.com/office/drawing/2014/main" id="{3BAB0AC1-1901-6BFE-A423-500305AD4485}"/>
              </a:ext>
            </a:extLst>
          </p:cNvPr>
          <p:cNvSpPr/>
          <p:nvPr/>
        </p:nvSpPr>
        <p:spPr>
          <a:xfrm>
            <a:off x="3798896" y="2763731"/>
            <a:ext cx="3413841" cy="1828800"/>
          </a:xfrm>
          <a:custGeom>
            <a:avLst/>
            <a:gdLst>
              <a:gd name="connsiteX0" fmla="*/ 81280 w 3413841"/>
              <a:gd name="connsiteY0" fmla="*/ 1828800 h 1828800"/>
              <a:gd name="connsiteX1" fmla="*/ 3413760 w 3413841"/>
              <a:gd name="connsiteY1" fmla="*/ 751840 h 1828800"/>
              <a:gd name="connsiteX2" fmla="*/ 0 w 3413841"/>
              <a:gd name="connsiteY2" fmla="*/ 0 h 1828800"/>
            </a:gdLst>
            <a:ahLst/>
            <a:cxnLst>
              <a:cxn ang="0">
                <a:pos x="connsiteX0" y="connsiteY0"/>
              </a:cxn>
              <a:cxn ang="0">
                <a:pos x="connsiteX1" y="connsiteY1"/>
              </a:cxn>
              <a:cxn ang="0">
                <a:pos x="connsiteX2" y="connsiteY2"/>
              </a:cxn>
            </a:cxnLst>
            <a:rect l="l" t="t" r="r" b="b"/>
            <a:pathLst>
              <a:path w="3413841" h="1828800">
                <a:moveTo>
                  <a:pt x="81280" y="1828800"/>
                </a:moveTo>
                <a:cubicBezTo>
                  <a:pt x="1754293" y="1442720"/>
                  <a:pt x="3427307" y="1056640"/>
                  <a:pt x="3413760" y="751840"/>
                </a:cubicBezTo>
                <a:cubicBezTo>
                  <a:pt x="3400213" y="447040"/>
                  <a:pt x="1700106" y="223520"/>
                  <a:pt x="0" y="0"/>
                </a:cubicBezTo>
              </a:path>
            </a:pathLst>
          </a:custGeom>
          <a:noFill/>
          <a:ln w="76200">
            <a:solidFill>
              <a:srgbClr val="00B05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445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30749-1F8B-1F51-8672-8A0CF5DA258A}"/>
              </a:ext>
            </a:extLst>
          </p:cNvPr>
          <p:cNvSpPr>
            <a:spLocks noGrp="1"/>
          </p:cNvSpPr>
          <p:nvPr>
            <p:ph type="title"/>
          </p:nvPr>
        </p:nvSpPr>
        <p:spPr/>
        <p:txBody>
          <a:bodyPr/>
          <a:lstStyle/>
          <a:p>
            <a:r>
              <a:rPr lang="en-US" dirty="0"/>
              <a:t>Habit 1 – Be Proactive</a:t>
            </a:r>
          </a:p>
        </p:txBody>
      </p:sp>
      <p:sp>
        <p:nvSpPr>
          <p:cNvPr id="3" name="Content Placeholder 2">
            <a:extLst>
              <a:ext uri="{FF2B5EF4-FFF2-40B4-BE49-F238E27FC236}">
                <a16:creationId xmlns:a16="http://schemas.microsoft.com/office/drawing/2014/main" id="{F6AD9FBB-8A5D-AC61-356C-F430D902AB24}"/>
              </a:ext>
            </a:extLst>
          </p:cNvPr>
          <p:cNvSpPr>
            <a:spLocks noGrp="1"/>
          </p:cNvSpPr>
          <p:nvPr>
            <p:ph idx="1"/>
          </p:nvPr>
        </p:nvSpPr>
        <p:spPr/>
        <p:txBody>
          <a:bodyPr/>
          <a:lstStyle/>
          <a:p>
            <a:r>
              <a:rPr lang="en-US" dirty="0"/>
              <a:t>Principle:</a:t>
            </a:r>
          </a:p>
          <a:p>
            <a:pPr lvl="1"/>
            <a:r>
              <a:rPr lang="en-US" dirty="0"/>
              <a:t>Individuals are responsible for their own choices and have the freedom to choose. </a:t>
            </a:r>
          </a:p>
          <a:p>
            <a:r>
              <a:rPr lang="en-US" dirty="0"/>
              <a:t>Key Paradigms:</a:t>
            </a:r>
          </a:p>
          <a:p>
            <a:pPr lvl="1"/>
            <a:r>
              <a:rPr lang="en-US" dirty="0"/>
              <a:t>“I am responsible for my behavior and my life choices.”</a:t>
            </a:r>
          </a:p>
          <a:p>
            <a:pPr lvl="1"/>
            <a:r>
              <a:rPr lang="en-US" dirty="0"/>
              <a:t>“I can expand my freedom and influence by being proactive.”</a:t>
            </a:r>
          </a:p>
          <a:p>
            <a:r>
              <a:rPr lang="en-US" dirty="0"/>
              <a:t>Key Processes:</a:t>
            </a:r>
          </a:p>
          <a:p>
            <a:pPr lvl="1"/>
            <a:r>
              <a:rPr lang="en-US" dirty="0"/>
              <a:t>Recognize your reaction tendencies and develop proactive responses. </a:t>
            </a:r>
          </a:p>
          <a:p>
            <a:pPr lvl="1"/>
            <a:r>
              <a:rPr lang="en-US" dirty="0"/>
              <a:t>Increase your circle of influence. </a:t>
            </a:r>
          </a:p>
          <a:p>
            <a:pPr lvl="1"/>
            <a:r>
              <a:rPr lang="en-US" dirty="0"/>
              <a:t>Become a transition figure to benefit yourself and others. </a:t>
            </a:r>
          </a:p>
          <a:p>
            <a:pPr lvl="1"/>
            <a:r>
              <a:rPr lang="en-US" dirty="0"/>
              <a:t>Exercise the human endowments through conscious choice in decision-making. </a:t>
            </a:r>
          </a:p>
        </p:txBody>
      </p:sp>
      <p:sp>
        <p:nvSpPr>
          <p:cNvPr id="4" name="Date Placeholder 3">
            <a:extLst>
              <a:ext uri="{FF2B5EF4-FFF2-40B4-BE49-F238E27FC236}">
                <a16:creationId xmlns:a16="http://schemas.microsoft.com/office/drawing/2014/main" id="{9553907D-B494-1F1B-5C83-651823C5333C}"/>
              </a:ext>
            </a:extLst>
          </p:cNvPr>
          <p:cNvSpPr>
            <a:spLocks noGrp="1"/>
          </p:cNvSpPr>
          <p:nvPr>
            <p:ph type="dt" sz="half" idx="10"/>
          </p:nvPr>
        </p:nvSpPr>
        <p:spPr/>
        <p:txBody>
          <a:bodyPr/>
          <a:lstStyle/>
          <a:p>
            <a:fld id="{8EE9B04E-BAD5-49B4-9DFC-C6E99C9053CD}" type="datetime1">
              <a:rPr lang="en-US" smtClean="0"/>
              <a:t>4/12/2023</a:t>
            </a:fld>
            <a:endParaRPr lang="en-US"/>
          </a:p>
        </p:txBody>
      </p:sp>
      <p:sp>
        <p:nvSpPr>
          <p:cNvPr id="5" name="Footer Placeholder 4">
            <a:extLst>
              <a:ext uri="{FF2B5EF4-FFF2-40B4-BE49-F238E27FC236}">
                <a16:creationId xmlns:a16="http://schemas.microsoft.com/office/drawing/2014/main" id="{F668F1ED-89F2-B9C5-9E03-88B1FFD69724}"/>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1F39ABD8-FE98-EB69-3750-39ABB74FAFF7}"/>
              </a:ext>
            </a:extLst>
          </p:cNvPr>
          <p:cNvSpPr>
            <a:spLocks noGrp="1"/>
          </p:cNvSpPr>
          <p:nvPr>
            <p:ph type="sldNum" sz="quarter" idx="12"/>
          </p:nvPr>
        </p:nvSpPr>
        <p:spPr/>
        <p:txBody>
          <a:bodyPr/>
          <a:lstStyle/>
          <a:p>
            <a:fld id="{0979804F-9452-43DD-8675-4216EDE3EB93}" type="slidenum">
              <a:rPr lang="en-US" smtClean="0"/>
              <a:t>12</a:t>
            </a:fld>
            <a:endParaRPr lang="en-US"/>
          </a:p>
        </p:txBody>
      </p:sp>
    </p:spTree>
    <p:extLst>
      <p:ext uri="{BB962C8B-B14F-4D97-AF65-F5344CB8AC3E}">
        <p14:creationId xmlns:p14="http://schemas.microsoft.com/office/powerpoint/2010/main" val="324182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0C92F-14EC-8869-3CA7-3EA46C93FCDE}"/>
              </a:ext>
            </a:extLst>
          </p:cNvPr>
          <p:cNvSpPr>
            <a:spLocks noGrp="1"/>
          </p:cNvSpPr>
          <p:nvPr>
            <p:ph type="title"/>
          </p:nvPr>
        </p:nvSpPr>
        <p:spPr/>
        <p:txBody>
          <a:bodyPr/>
          <a:lstStyle/>
          <a:p>
            <a:r>
              <a:rPr lang="en-US" dirty="0"/>
              <a:t>Reaction </a:t>
            </a:r>
            <a:r>
              <a:rPr lang="en-US" dirty="0" err="1"/>
              <a:t>Tendancies</a:t>
            </a:r>
            <a:endParaRPr lang="en-US" dirty="0"/>
          </a:p>
        </p:txBody>
      </p:sp>
      <p:sp>
        <p:nvSpPr>
          <p:cNvPr id="3" name="Content Placeholder 2">
            <a:extLst>
              <a:ext uri="{FF2B5EF4-FFF2-40B4-BE49-F238E27FC236}">
                <a16:creationId xmlns:a16="http://schemas.microsoft.com/office/drawing/2014/main" id="{A4BCC87B-B259-0189-49C9-D6E137958A21}"/>
              </a:ext>
            </a:extLst>
          </p:cNvPr>
          <p:cNvSpPr>
            <a:spLocks noGrp="1"/>
          </p:cNvSpPr>
          <p:nvPr>
            <p:ph idx="1"/>
          </p:nvPr>
        </p:nvSpPr>
        <p:spPr/>
        <p:txBody>
          <a:bodyPr/>
          <a:lstStyle/>
          <a:p>
            <a:r>
              <a:rPr lang="en-US" dirty="0"/>
              <a:t>Reactive people allow outside influences to control their responses.</a:t>
            </a:r>
          </a:p>
          <a:p>
            <a:r>
              <a:rPr lang="en-US" dirty="0"/>
              <a:t>Proactive people use the margin of Freedom to Choose to apply their values before responding.</a:t>
            </a:r>
          </a:p>
        </p:txBody>
      </p:sp>
      <p:grpSp>
        <p:nvGrpSpPr>
          <p:cNvPr id="12" name="Group 11">
            <a:extLst>
              <a:ext uri="{FF2B5EF4-FFF2-40B4-BE49-F238E27FC236}">
                <a16:creationId xmlns:a16="http://schemas.microsoft.com/office/drawing/2014/main" id="{2E78DEFF-E9EA-2D34-3825-CFCC4A000450}"/>
              </a:ext>
            </a:extLst>
          </p:cNvPr>
          <p:cNvGrpSpPr/>
          <p:nvPr/>
        </p:nvGrpSpPr>
        <p:grpSpPr>
          <a:xfrm>
            <a:off x="659235" y="3004039"/>
            <a:ext cx="3657600" cy="1828800"/>
            <a:chOff x="659235" y="3004039"/>
            <a:chExt cx="3657600" cy="1828800"/>
          </a:xfrm>
        </p:grpSpPr>
        <p:sp>
          <p:nvSpPr>
            <p:cNvPr id="4" name="Oval 3">
              <a:extLst>
                <a:ext uri="{FF2B5EF4-FFF2-40B4-BE49-F238E27FC236}">
                  <a16:creationId xmlns:a16="http://schemas.microsoft.com/office/drawing/2014/main" id="{DAACD0AF-E975-9572-BF14-FCE876A0E941}"/>
                </a:ext>
              </a:extLst>
            </p:cNvPr>
            <p:cNvSpPr/>
            <p:nvPr/>
          </p:nvSpPr>
          <p:spPr>
            <a:xfrm>
              <a:off x="659235" y="3004039"/>
              <a:ext cx="1828800" cy="18288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Stimulus</a:t>
              </a:r>
            </a:p>
          </p:txBody>
        </p:sp>
        <p:sp>
          <p:nvSpPr>
            <p:cNvPr id="5" name="Oval 4">
              <a:extLst>
                <a:ext uri="{FF2B5EF4-FFF2-40B4-BE49-F238E27FC236}">
                  <a16:creationId xmlns:a16="http://schemas.microsoft.com/office/drawing/2014/main" id="{F18D8DF7-EC01-1E2B-6C18-2AA84D2F9EEE}"/>
                </a:ext>
              </a:extLst>
            </p:cNvPr>
            <p:cNvSpPr/>
            <p:nvPr/>
          </p:nvSpPr>
          <p:spPr>
            <a:xfrm>
              <a:off x="2488035" y="3004039"/>
              <a:ext cx="1828800" cy="1828800"/>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Response</a:t>
              </a:r>
            </a:p>
          </p:txBody>
        </p:sp>
      </p:grpSp>
      <p:grpSp>
        <p:nvGrpSpPr>
          <p:cNvPr id="13" name="Group 12">
            <a:extLst>
              <a:ext uri="{FF2B5EF4-FFF2-40B4-BE49-F238E27FC236}">
                <a16:creationId xmlns:a16="http://schemas.microsoft.com/office/drawing/2014/main" id="{A7C2F56B-8FFC-99D3-7DF5-5D6BCE19515F}"/>
              </a:ext>
            </a:extLst>
          </p:cNvPr>
          <p:cNvGrpSpPr/>
          <p:nvPr/>
        </p:nvGrpSpPr>
        <p:grpSpPr>
          <a:xfrm>
            <a:off x="6680200" y="2741539"/>
            <a:ext cx="4673600" cy="1886439"/>
            <a:chOff x="6502400" y="2587479"/>
            <a:chExt cx="4673600" cy="1886439"/>
          </a:xfrm>
        </p:grpSpPr>
        <p:sp>
          <p:nvSpPr>
            <p:cNvPr id="6" name="Oval 5">
              <a:extLst>
                <a:ext uri="{FF2B5EF4-FFF2-40B4-BE49-F238E27FC236}">
                  <a16:creationId xmlns:a16="http://schemas.microsoft.com/office/drawing/2014/main" id="{3697AF57-DFE7-BDDE-231A-CC1E2E86E8A3}"/>
                </a:ext>
              </a:extLst>
            </p:cNvPr>
            <p:cNvSpPr/>
            <p:nvPr/>
          </p:nvSpPr>
          <p:spPr>
            <a:xfrm>
              <a:off x="6502400" y="2645118"/>
              <a:ext cx="1828800" cy="1828800"/>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Stimulus</a:t>
              </a:r>
            </a:p>
          </p:txBody>
        </p:sp>
        <p:sp>
          <p:nvSpPr>
            <p:cNvPr id="7" name="Oval 6">
              <a:extLst>
                <a:ext uri="{FF2B5EF4-FFF2-40B4-BE49-F238E27FC236}">
                  <a16:creationId xmlns:a16="http://schemas.microsoft.com/office/drawing/2014/main" id="{DC310B23-C39E-7299-71CA-B630CE47FD5B}"/>
                </a:ext>
              </a:extLst>
            </p:cNvPr>
            <p:cNvSpPr/>
            <p:nvPr/>
          </p:nvSpPr>
          <p:spPr>
            <a:xfrm>
              <a:off x="9347200" y="2587479"/>
              <a:ext cx="1828800" cy="18288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Response</a:t>
              </a:r>
            </a:p>
          </p:txBody>
        </p:sp>
        <p:sp>
          <p:nvSpPr>
            <p:cNvPr id="8" name="Arrow: Right 7">
              <a:extLst>
                <a:ext uri="{FF2B5EF4-FFF2-40B4-BE49-F238E27FC236}">
                  <a16:creationId xmlns:a16="http://schemas.microsoft.com/office/drawing/2014/main" id="{EA018A3B-9DFD-59B6-6EB0-F5285E0EF2EC}"/>
                </a:ext>
              </a:extLst>
            </p:cNvPr>
            <p:cNvSpPr/>
            <p:nvPr/>
          </p:nvSpPr>
          <p:spPr>
            <a:xfrm>
              <a:off x="8188727" y="2663791"/>
              <a:ext cx="1515238" cy="1676175"/>
            </a:xfrm>
            <a:prstGeom prst="rightArrow">
              <a:avLst>
                <a:gd name="adj1" fmla="val 50000"/>
                <a:gd name="adj2" fmla="val 56504"/>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Freedom to choose</a:t>
              </a:r>
            </a:p>
          </p:txBody>
        </p:sp>
      </p:grpSp>
      <p:sp>
        <p:nvSpPr>
          <p:cNvPr id="9" name="Date Placeholder 8">
            <a:extLst>
              <a:ext uri="{FF2B5EF4-FFF2-40B4-BE49-F238E27FC236}">
                <a16:creationId xmlns:a16="http://schemas.microsoft.com/office/drawing/2014/main" id="{89BA2694-365F-8463-5CA9-E470F0C96F39}"/>
              </a:ext>
            </a:extLst>
          </p:cNvPr>
          <p:cNvSpPr>
            <a:spLocks noGrp="1"/>
          </p:cNvSpPr>
          <p:nvPr>
            <p:ph type="dt" sz="half" idx="10"/>
          </p:nvPr>
        </p:nvSpPr>
        <p:spPr/>
        <p:txBody>
          <a:bodyPr/>
          <a:lstStyle/>
          <a:p>
            <a:fld id="{41C5D1F4-13FE-4101-BD67-5A3BC7FEBC88}" type="datetime1">
              <a:rPr lang="en-US" smtClean="0"/>
              <a:t>4/12/2023</a:t>
            </a:fld>
            <a:endParaRPr lang="en-US"/>
          </a:p>
        </p:txBody>
      </p:sp>
      <p:sp>
        <p:nvSpPr>
          <p:cNvPr id="10" name="Footer Placeholder 9">
            <a:extLst>
              <a:ext uri="{FF2B5EF4-FFF2-40B4-BE49-F238E27FC236}">
                <a16:creationId xmlns:a16="http://schemas.microsoft.com/office/drawing/2014/main" id="{2D3857B9-7E01-E640-77F1-CFB05A9007C4}"/>
              </a:ext>
            </a:extLst>
          </p:cNvPr>
          <p:cNvSpPr>
            <a:spLocks noGrp="1"/>
          </p:cNvSpPr>
          <p:nvPr>
            <p:ph type="ftr" sz="quarter" idx="11"/>
          </p:nvPr>
        </p:nvSpPr>
        <p:spPr/>
        <p:txBody>
          <a:bodyPr/>
          <a:lstStyle/>
          <a:p>
            <a:r>
              <a:rPr lang="en-US" dirty="0"/>
              <a:t>www.stabilem.com</a:t>
            </a:r>
          </a:p>
        </p:txBody>
      </p:sp>
      <p:sp>
        <p:nvSpPr>
          <p:cNvPr id="11" name="Slide Number Placeholder 10">
            <a:extLst>
              <a:ext uri="{FF2B5EF4-FFF2-40B4-BE49-F238E27FC236}">
                <a16:creationId xmlns:a16="http://schemas.microsoft.com/office/drawing/2014/main" id="{8EFB8227-8125-7146-1428-4E09CAE7D882}"/>
              </a:ext>
            </a:extLst>
          </p:cNvPr>
          <p:cNvSpPr>
            <a:spLocks noGrp="1"/>
          </p:cNvSpPr>
          <p:nvPr>
            <p:ph type="sldNum" sz="quarter" idx="12"/>
          </p:nvPr>
        </p:nvSpPr>
        <p:spPr/>
        <p:txBody>
          <a:bodyPr/>
          <a:lstStyle/>
          <a:p>
            <a:fld id="{0979804F-9452-43DD-8675-4216EDE3EB93}" type="slidenum">
              <a:rPr lang="en-US" smtClean="0"/>
              <a:t>13</a:t>
            </a:fld>
            <a:endParaRPr lang="en-US"/>
          </a:p>
        </p:txBody>
      </p:sp>
    </p:spTree>
    <p:extLst>
      <p:ext uri="{BB962C8B-B14F-4D97-AF65-F5344CB8AC3E}">
        <p14:creationId xmlns:p14="http://schemas.microsoft.com/office/powerpoint/2010/main" val="1617038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C9ECF-206A-C750-F6E0-C301F8760F98}"/>
              </a:ext>
            </a:extLst>
          </p:cNvPr>
          <p:cNvSpPr>
            <a:spLocks noGrp="1"/>
          </p:cNvSpPr>
          <p:nvPr>
            <p:ph type="title"/>
          </p:nvPr>
        </p:nvSpPr>
        <p:spPr/>
        <p:txBody>
          <a:bodyPr/>
          <a:lstStyle/>
          <a:p>
            <a:r>
              <a:rPr lang="en-US" dirty="0"/>
              <a:t>Habit 1 – Be Proactive</a:t>
            </a:r>
          </a:p>
        </p:txBody>
      </p:sp>
      <p:sp>
        <p:nvSpPr>
          <p:cNvPr id="3" name="Content Placeholder 2">
            <a:extLst>
              <a:ext uri="{FF2B5EF4-FFF2-40B4-BE49-F238E27FC236}">
                <a16:creationId xmlns:a16="http://schemas.microsoft.com/office/drawing/2014/main" id="{DF8716E3-7149-DD85-3BBA-E3C0871D4E0C}"/>
              </a:ext>
            </a:extLst>
          </p:cNvPr>
          <p:cNvSpPr>
            <a:spLocks noGrp="1"/>
          </p:cNvSpPr>
          <p:nvPr>
            <p:ph idx="1"/>
          </p:nvPr>
        </p:nvSpPr>
        <p:spPr>
          <a:xfrm>
            <a:off x="0" y="1013170"/>
            <a:ext cx="5963920" cy="5343179"/>
          </a:xfrm>
        </p:spPr>
        <p:txBody>
          <a:bodyPr/>
          <a:lstStyle/>
          <a:p>
            <a:r>
              <a:rPr lang="en-US" dirty="0"/>
              <a:t>Circle of Influence</a:t>
            </a:r>
          </a:p>
          <a:p>
            <a:pPr lvl="1"/>
            <a:r>
              <a:rPr lang="en-US" dirty="0"/>
              <a:t>One must focus on what one can influence. </a:t>
            </a:r>
          </a:p>
          <a:p>
            <a:pPr lvl="1"/>
            <a:r>
              <a:rPr lang="en-US" dirty="0"/>
              <a:t>Complaining about something you can’t influence wastes your leadership capital.</a:t>
            </a:r>
          </a:p>
          <a:p>
            <a:pPr lvl="1"/>
            <a:r>
              <a:rPr lang="en-US" dirty="0"/>
              <a:t>As you focus on your circle of influence, your circle of concern will grow, which will grow your circle of influence.  </a:t>
            </a:r>
          </a:p>
          <a:p>
            <a:endParaRPr lang="en-US" dirty="0"/>
          </a:p>
        </p:txBody>
      </p:sp>
      <p:pic>
        <p:nvPicPr>
          <p:cNvPr id="4" name="Picture 3">
            <a:extLst>
              <a:ext uri="{FF2B5EF4-FFF2-40B4-BE49-F238E27FC236}">
                <a16:creationId xmlns:a16="http://schemas.microsoft.com/office/drawing/2014/main" id="{3DD10CE9-B051-0D29-CA1E-FDF3D0708C57}"/>
              </a:ext>
            </a:extLst>
          </p:cNvPr>
          <p:cNvPicPr>
            <a:picLocks noChangeAspect="1"/>
          </p:cNvPicPr>
          <p:nvPr/>
        </p:nvPicPr>
        <p:blipFill>
          <a:blip r:embed="rId2"/>
          <a:stretch>
            <a:fillRect/>
          </a:stretch>
        </p:blipFill>
        <p:spPr>
          <a:xfrm>
            <a:off x="6893560" y="1525759"/>
            <a:ext cx="4318000" cy="4318000"/>
          </a:xfrm>
          <a:prstGeom prst="rect">
            <a:avLst/>
          </a:prstGeom>
        </p:spPr>
      </p:pic>
      <p:sp>
        <p:nvSpPr>
          <p:cNvPr id="5" name="Date Placeholder 4">
            <a:extLst>
              <a:ext uri="{FF2B5EF4-FFF2-40B4-BE49-F238E27FC236}">
                <a16:creationId xmlns:a16="http://schemas.microsoft.com/office/drawing/2014/main" id="{7D852192-140C-8288-338D-59A6F42D3C3A}"/>
              </a:ext>
            </a:extLst>
          </p:cNvPr>
          <p:cNvSpPr>
            <a:spLocks noGrp="1"/>
          </p:cNvSpPr>
          <p:nvPr>
            <p:ph type="dt" sz="half" idx="10"/>
          </p:nvPr>
        </p:nvSpPr>
        <p:spPr/>
        <p:txBody>
          <a:bodyPr/>
          <a:lstStyle/>
          <a:p>
            <a:fld id="{53FC0B0D-4FB7-4709-ABAC-1A4ABB5A75B9}" type="datetime1">
              <a:rPr lang="en-US" smtClean="0"/>
              <a:t>4/12/2023</a:t>
            </a:fld>
            <a:endParaRPr lang="en-US"/>
          </a:p>
        </p:txBody>
      </p:sp>
      <p:sp>
        <p:nvSpPr>
          <p:cNvPr id="6" name="Footer Placeholder 5">
            <a:extLst>
              <a:ext uri="{FF2B5EF4-FFF2-40B4-BE49-F238E27FC236}">
                <a16:creationId xmlns:a16="http://schemas.microsoft.com/office/drawing/2014/main" id="{D39EB95B-02F1-5F60-B300-004981C400EF}"/>
              </a:ext>
            </a:extLst>
          </p:cNvPr>
          <p:cNvSpPr>
            <a:spLocks noGrp="1"/>
          </p:cNvSpPr>
          <p:nvPr>
            <p:ph type="ftr" sz="quarter" idx="11"/>
          </p:nvPr>
        </p:nvSpPr>
        <p:spPr/>
        <p:txBody>
          <a:bodyPr/>
          <a:lstStyle/>
          <a:p>
            <a:r>
              <a:rPr lang="en-US"/>
              <a:t>www.stabilem.com</a:t>
            </a:r>
          </a:p>
        </p:txBody>
      </p:sp>
      <p:sp>
        <p:nvSpPr>
          <p:cNvPr id="7" name="Slide Number Placeholder 6">
            <a:extLst>
              <a:ext uri="{FF2B5EF4-FFF2-40B4-BE49-F238E27FC236}">
                <a16:creationId xmlns:a16="http://schemas.microsoft.com/office/drawing/2014/main" id="{C007C5DE-2851-D3EA-8BEE-7DA15F850CDD}"/>
              </a:ext>
            </a:extLst>
          </p:cNvPr>
          <p:cNvSpPr>
            <a:spLocks noGrp="1"/>
          </p:cNvSpPr>
          <p:nvPr>
            <p:ph type="sldNum" sz="quarter" idx="12"/>
          </p:nvPr>
        </p:nvSpPr>
        <p:spPr/>
        <p:txBody>
          <a:bodyPr/>
          <a:lstStyle/>
          <a:p>
            <a:fld id="{0979804F-9452-43DD-8675-4216EDE3EB93}" type="slidenum">
              <a:rPr lang="en-US" smtClean="0"/>
              <a:t>14</a:t>
            </a:fld>
            <a:endParaRPr lang="en-US"/>
          </a:p>
        </p:txBody>
      </p:sp>
    </p:spTree>
    <p:extLst>
      <p:ext uri="{BB962C8B-B14F-4D97-AF65-F5344CB8AC3E}">
        <p14:creationId xmlns:p14="http://schemas.microsoft.com/office/powerpoint/2010/main" val="1791483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81FE8-C17B-1006-432B-7541761FF076}"/>
              </a:ext>
            </a:extLst>
          </p:cNvPr>
          <p:cNvSpPr>
            <a:spLocks noGrp="1"/>
          </p:cNvSpPr>
          <p:nvPr>
            <p:ph type="title"/>
          </p:nvPr>
        </p:nvSpPr>
        <p:spPr/>
        <p:txBody>
          <a:bodyPr/>
          <a:lstStyle/>
          <a:p>
            <a:r>
              <a:rPr lang="en-US" dirty="0"/>
              <a:t>Be a Transition Figure</a:t>
            </a:r>
          </a:p>
        </p:txBody>
      </p:sp>
      <p:grpSp>
        <p:nvGrpSpPr>
          <p:cNvPr id="8" name="Group 7">
            <a:extLst>
              <a:ext uri="{FF2B5EF4-FFF2-40B4-BE49-F238E27FC236}">
                <a16:creationId xmlns:a16="http://schemas.microsoft.com/office/drawing/2014/main" id="{024C866C-521F-291E-9295-A04EA410E91E}"/>
              </a:ext>
            </a:extLst>
          </p:cNvPr>
          <p:cNvGrpSpPr/>
          <p:nvPr/>
        </p:nvGrpSpPr>
        <p:grpSpPr>
          <a:xfrm>
            <a:off x="3261360" y="2470155"/>
            <a:ext cx="5669280" cy="1917690"/>
            <a:chOff x="3180080" y="2957524"/>
            <a:chExt cx="5669280" cy="1917690"/>
          </a:xfrm>
        </p:grpSpPr>
        <p:sp>
          <p:nvSpPr>
            <p:cNvPr id="5" name="Rectangle 4">
              <a:extLst>
                <a:ext uri="{FF2B5EF4-FFF2-40B4-BE49-F238E27FC236}">
                  <a16:creationId xmlns:a16="http://schemas.microsoft.com/office/drawing/2014/main" id="{DE5C3C44-AEA9-80A0-D377-C6ACE94F223B}"/>
                </a:ext>
              </a:extLst>
            </p:cNvPr>
            <p:cNvSpPr/>
            <p:nvPr/>
          </p:nvSpPr>
          <p:spPr>
            <a:xfrm>
              <a:off x="3180080" y="3219134"/>
              <a:ext cx="5669280" cy="1656080"/>
            </a:xfrm>
            <a:prstGeom prst="rect">
              <a:avLst/>
            </a:prstGeom>
            <a:solidFill>
              <a:srgbClr val="7F8F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A person who stops the transition of negative behaviors to others. </a:t>
              </a:r>
            </a:p>
          </p:txBody>
        </p:sp>
        <p:sp>
          <p:nvSpPr>
            <p:cNvPr id="7" name="TextBox 6">
              <a:extLst>
                <a:ext uri="{FF2B5EF4-FFF2-40B4-BE49-F238E27FC236}">
                  <a16:creationId xmlns:a16="http://schemas.microsoft.com/office/drawing/2014/main" id="{02C4412B-EC49-72D6-6405-F473B6D57DFB}"/>
                </a:ext>
              </a:extLst>
            </p:cNvPr>
            <p:cNvSpPr txBox="1"/>
            <p:nvPr/>
          </p:nvSpPr>
          <p:spPr>
            <a:xfrm>
              <a:off x="3408680" y="2957524"/>
              <a:ext cx="5212080" cy="523220"/>
            </a:xfrm>
            <a:prstGeom prst="rect">
              <a:avLst/>
            </a:prstGeom>
            <a:noFill/>
          </p:spPr>
          <p:txBody>
            <a:bodyPr wrap="square" rtlCol="0">
              <a:spAutoFit/>
            </a:bodyPr>
            <a:lstStyle/>
            <a:p>
              <a:r>
                <a:rPr lang="en-US" sz="2800" b="1" dirty="0">
                  <a:solidFill>
                    <a:srgbClr val="002060"/>
                  </a:solidFill>
                </a:rPr>
                <a:t>Transition Figure</a:t>
              </a:r>
            </a:p>
          </p:txBody>
        </p:sp>
      </p:grpSp>
      <p:sp>
        <p:nvSpPr>
          <p:cNvPr id="9" name="Date Placeholder 8">
            <a:extLst>
              <a:ext uri="{FF2B5EF4-FFF2-40B4-BE49-F238E27FC236}">
                <a16:creationId xmlns:a16="http://schemas.microsoft.com/office/drawing/2014/main" id="{0C543422-99D6-DDD5-0E5F-6062E1B31132}"/>
              </a:ext>
            </a:extLst>
          </p:cNvPr>
          <p:cNvSpPr>
            <a:spLocks noGrp="1"/>
          </p:cNvSpPr>
          <p:nvPr>
            <p:ph type="dt" sz="half" idx="10"/>
          </p:nvPr>
        </p:nvSpPr>
        <p:spPr/>
        <p:txBody>
          <a:bodyPr/>
          <a:lstStyle/>
          <a:p>
            <a:fld id="{C0B3CD7C-6037-446B-8076-BBAE373E1E29}" type="datetime1">
              <a:rPr lang="en-US" smtClean="0"/>
              <a:t>4/12/2023</a:t>
            </a:fld>
            <a:endParaRPr lang="en-US"/>
          </a:p>
        </p:txBody>
      </p:sp>
      <p:sp>
        <p:nvSpPr>
          <p:cNvPr id="10" name="Footer Placeholder 9">
            <a:extLst>
              <a:ext uri="{FF2B5EF4-FFF2-40B4-BE49-F238E27FC236}">
                <a16:creationId xmlns:a16="http://schemas.microsoft.com/office/drawing/2014/main" id="{F2E9276D-5B81-7C29-CEA8-8C1426E46A0C}"/>
              </a:ext>
            </a:extLst>
          </p:cNvPr>
          <p:cNvSpPr>
            <a:spLocks noGrp="1"/>
          </p:cNvSpPr>
          <p:nvPr>
            <p:ph type="ftr" sz="quarter" idx="11"/>
          </p:nvPr>
        </p:nvSpPr>
        <p:spPr/>
        <p:txBody>
          <a:bodyPr/>
          <a:lstStyle/>
          <a:p>
            <a:r>
              <a:rPr lang="en-US"/>
              <a:t>www.stabilem.com</a:t>
            </a:r>
          </a:p>
        </p:txBody>
      </p:sp>
      <p:sp>
        <p:nvSpPr>
          <p:cNvPr id="11" name="Slide Number Placeholder 10">
            <a:extLst>
              <a:ext uri="{FF2B5EF4-FFF2-40B4-BE49-F238E27FC236}">
                <a16:creationId xmlns:a16="http://schemas.microsoft.com/office/drawing/2014/main" id="{8C2AD31F-F3C5-987E-1E13-4F0CB9305CE5}"/>
              </a:ext>
            </a:extLst>
          </p:cNvPr>
          <p:cNvSpPr>
            <a:spLocks noGrp="1"/>
          </p:cNvSpPr>
          <p:nvPr>
            <p:ph type="sldNum" sz="quarter" idx="12"/>
          </p:nvPr>
        </p:nvSpPr>
        <p:spPr/>
        <p:txBody>
          <a:bodyPr/>
          <a:lstStyle/>
          <a:p>
            <a:fld id="{0979804F-9452-43DD-8675-4216EDE3EB93}" type="slidenum">
              <a:rPr lang="en-US" smtClean="0"/>
              <a:t>15</a:t>
            </a:fld>
            <a:endParaRPr lang="en-US"/>
          </a:p>
        </p:txBody>
      </p:sp>
    </p:spTree>
    <p:extLst>
      <p:ext uri="{BB962C8B-B14F-4D97-AF65-F5344CB8AC3E}">
        <p14:creationId xmlns:p14="http://schemas.microsoft.com/office/powerpoint/2010/main" val="2345480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3671C-2CFC-3290-A3B4-DBCA5FA9EE09}"/>
              </a:ext>
            </a:extLst>
          </p:cNvPr>
          <p:cNvSpPr>
            <a:spLocks noGrp="1"/>
          </p:cNvSpPr>
          <p:nvPr>
            <p:ph type="title"/>
          </p:nvPr>
        </p:nvSpPr>
        <p:spPr/>
        <p:txBody>
          <a:bodyPr/>
          <a:lstStyle/>
          <a:p>
            <a:r>
              <a:rPr lang="en-US" dirty="0"/>
              <a:t>Theories of Determinism</a:t>
            </a:r>
          </a:p>
        </p:txBody>
      </p:sp>
      <p:sp>
        <p:nvSpPr>
          <p:cNvPr id="3" name="Content Placeholder 2">
            <a:extLst>
              <a:ext uri="{FF2B5EF4-FFF2-40B4-BE49-F238E27FC236}">
                <a16:creationId xmlns:a16="http://schemas.microsoft.com/office/drawing/2014/main" id="{FD945D46-5777-C960-9DAA-9BAACCDB8358}"/>
              </a:ext>
            </a:extLst>
          </p:cNvPr>
          <p:cNvSpPr>
            <a:spLocks noGrp="1"/>
          </p:cNvSpPr>
          <p:nvPr>
            <p:ph idx="1"/>
          </p:nvPr>
        </p:nvSpPr>
        <p:spPr/>
        <p:txBody>
          <a:bodyPr/>
          <a:lstStyle/>
          <a:p>
            <a:r>
              <a:rPr lang="en-US" dirty="0"/>
              <a:t>Reactive people think their behavior is out of their control. </a:t>
            </a:r>
          </a:p>
          <a:p>
            <a:r>
              <a:rPr lang="en-US" dirty="0"/>
              <a:t>They attribute their behavior to three determinants:</a:t>
            </a:r>
          </a:p>
          <a:p>
            <a:pPr lvl="1"/>
            <a:r>
              <a:rPr lang="en-US" dirty="0"/>
              <a:t>Genetic – Traits we inherit.</a:t>
            </a:r>
          </a:p>
          <a:p>
            <a:pPr lvl="1"/>
            <a:r>
              <a:rPr lang="en-US" dirty="0"/>
              <a:t>Psychic – Our Upbringing.</a:t>
            </a:r>
          </a:p>
          <a:p>
            <a:pPr lvl="1"/>
            <a:r>
              <a:rPr lang="en-US" dirty="0"/>
              <a:t>Environmental – Our Surroundings.</a:t>
            </a:r>
          </a:p>
          <a:p>
            <a:pPr lvl="1"/>
            <a:endParaRPr lang="en-US" dirty="0"/>
          </a:p>
          <a:p>
            <a:r>
              <a:rPr lang="en-US" dirty="0"/>
              <a:t>If this is your frame of mind, you are completely hopeless since you can’t control any of these. </a:t>
            </a:r>
          </a:p>
        </p:txBody>
      </p:sp>
      <p:sp>
        <p:nvSpPr>
          <p:cNvPr id="4" name="Date Placeholder 3">
            <a:extLst>
              <a:ext uri="{FF2B5EF4-FFF2-40B4-BE49-F238E27FC236}">
                <a16:creationId xmlns:a16="http://schemas.microsoft.com/office/drawing/2014/main" id="{64284767-05C6-EAD3-4D13-D1292DB3B487}"/>
              </a:ext>
            </a:extLst>
          </p:cNvPr>
          <p:cNvSpPr>
            <a:spLocks noGrp="1"/>
          </p:cNvSpPr>
          <p:nvPr>
            <p:ph type="dt" sz="half" idx="10"/>
          </p:nvPr>
        </p:nvSpPr>
        <p:spPr/>
        <p:txBody>
          <a:bodyPr/>
          <a:lstStyle/>
          <a:p>
            <a:fld id="{CD799F65-8833-469E-84BE-163250F3921E}" type="datetime1">
              <a:rPr lang="en-US" smtClean="0"/>
              <a:t>4/12/2023</a:t>
            </a:fld>
            <a:endParaRPr lang="en-US"/>
          </a:p>
        </p:txBody>
      </p:sp>
      <p:sp>
        <p:nvSpPr>
          <p:cNvPr id="5" name="Footer Placeholder 4">
            <a:extLst>
              <a:ext uri="{FF2B5EF4-FFF2-40B4-BE49-F238E27FC236}">
                <a16:creationId xmlns:a16="http://schemas.microsoft.com/office/drawing/2014/main" id="{2A7EBFD8-59F7-51C8-10E9-066499EAFB12}"/>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C87D1769-5AB0-F299-1757-2B8C97799F5F}"/>
              </a:ext>
            </a:extLst>
          </p:cNvPr>
          <p:cNvSpPr>
            <a:spLocks noGrp="1"/>
          </p:cNvSpPr>
          <p:nvPr>
            <p:ph type="sldNum" sz="quarter" idx="12"/>
          </p:nvPr>
        </p:nvSpPr>
        <p:spPr/>
        <p:txBody>
          <a:bodyPr/>
          <a:lstStyle/>
          <a:p>
            <a:fld id="{0979804F-9452-43DD-8675-4216EDE3EB93}" type="slidenum">
              <a:rPr lang="en-US" smtClean="0"/>
              <a:t>16</a:t>
            </a:fld>
            <a:endParaRPr lang="en-US"/>
          </a:p>
        </p:txBody>
      </p:sp>
    </p:spTree>
    <p:extLst>
      <p:ext uri="{BB962C8B-B14F-4D97-AF65-F5344CB8AC3E}">
        <p14:creationId xmlns:p14="http://schemas.microsoft.com/office/powerpoint/2010/main" val="2447221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C78-161B-515A-C705-58BDF97975E7}"/>
              </a:ext>
            </a:extLst>
          </p:cNvPr>
          <p:cNvSpPr>
            <a:spLocks noGrp="1"/>
          </p:cNvSpPr>
          <p:nvPr>
            <p:ph type="title"/>
          </p:nvPr>
        </p:nvSpPr>
        <p:spPr/>
        <p:txBody>
          <a:bodyPr/>
          <a:lstStyle/>
          <a:p>
            <a:r>
              <a:rPr lang="en-US" dirty="0"/>
              <a:t>The Four Human Endowments</a:t>
            </a:r>
          </a:p>
        </p:txBody>
      </p:sp>
      <p:sp>
        <p:nvSpPr>
          <p:cNvPr id="3" name="Content Placeholder 2">
            <a:extLst>
              <a:ext uri="{FF2B5EF4-FFF2-40B4-BE49-F238E27FC236}">
                <a16:creationId xmlns:a16="http://schemas.microsoft.com/office/drawing/2014/main" id="{3DF691C6-6464-16FD-0F39-3B197AC0C173}"/>
              </a:ext>
            </a:extLst>
          </p:cNvPr>
          <p:cNvSpPr>
            <a:spLocks noGrp="1"/>
          </p:cNvSpPr>
          <p:nvPr>
            <p:ph idx="1"/>
          </p:nvPr>
        </p:nvSpPr>
        <p:spPr/>
        <p:txBody>
          <a:bodyPr/>
          <a:lstStyle/>
          <a:p>
            <a:r>
              <a:rPr lang="en-US" dirty="0"/>
              <a:t>Proactive people exercise the four endowments:</a:t>
            </a:r>
          </a:p>
          <a:p>
            <a:pPr lvl="1"/>
            <a:r>
              <a:rPr lang="en-US" dirty="0"/>
              <a:t>Self Awareness – Examining thoughts, moods, and behavior. </a:t>
            </a:r>
          </a:p>
          <a:p>
            <a:pPr lvl="1"/>
            <a:r>
              <a:rPr lang="en-US" dirty="0"/>
              <a:t>Imagination – Visualizing beyond experience and present reality. </a:t>
            </a:r>
          </a:p>
          <a:p>
            <a:pPr lvl="1"/>
            <a:r>
              <a:rPr lang="en-US" dirty="0"/>
              <a:t>Conscience – Understanding right and wrong and following personal integrity. </a:t>
            </a:r>
          </a:p>
          <a:p>
            <a:pPr lvl="1"/>
            <a:r>
              <a:rPr lang="en-US" dirty="0"/>
              <a:t>Independent Will – Acting independent of external influence. </a:t>
            </a:r>
          </a:p>
          <a:p>
            <a:pPr lvl="1"/>
            <a:endParaRPr lang="en-US" dirty="0"/>
          </a:p>
        </p:txBody>
      </p:sp>
      <p:sp>
        <p:nvSpPr>
          <p:cNvPr id="4" name="Date Placeholder 3">
            <a:extLst>
              <a:ext uri="{FF2B5EF4-FFF2-40B4-BE49-F238E27FC236}">
                <a16:creationId xmlns:a16="http://schemas.microsoft.com/office/drawing/2014/main" id="{78174FCB-62CD-500F-B347-6885A1CFE4A1}"/>
              </a:ext>
            </a:extLst>
          </p:cNvPr>
          <p:cNvSpPr>
            <a:spLocks noGrp="1"/>
          </p:cNvSpPr>
          <p:nvPr>
            <p:ph type="dt" sz="half" idx="10"/>
          </p:nvPr>
        </p:nvSpPr>
        <p:spPr/>
        <p:txBody>
          <a:bodyPr/>
          <a:lstStyle/>
          <a:p>
            <a:fld id="{3CA6565D-3B94-42BD-B66D-6FE2B707393F}" type="datetime1">
              <a:rPr lang="en-US" smtClean="0"/>
              <a:t>4/12/2023</a:t>
            </a:fld>
            <a:endParaRPr lang="en-US"/>
          </a:p>
        </p:txBody>
      </p:sp>
      <p:sp>
        <p:nvSpPr>
          <p:cNvPr id="5" name="Footer Placeholder 4">
            <a:extLst>
              <a:ext uri="{FF2B5EF4-FFF2-40B4-BE49-F238E27FC236}">
                <a16:creationId xmlns:a16="http://schemas.microsoft.com/office/drawing/2014/main" id="{74ADFCE0-BD26-6839-353B-6C00031CC95E}"/>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13819418-57C8-0FAE-06EC-ED064300B1CD}"/>
              </a:ext>
            </a:extLst>
          </p:cNvPr>
          <p:cNvSpPr>
            <a:spLocks noGrp="1"/>
          </p:cNvSpPr>
          <p:nvPr>
            <p:ph type="sldNum" sz="quarter" idx="12"/>
          </p:nvPr>
        </p:nvSpPr>
        <p:spPr/>
        <p:txBody>
          <a:bodyPr/>
          <a:lstStyle/>
          <a:p>
            <a:fld id="{0979804F-9452-43DD-8675-4216EDE3EB93}" type="slidenum">
              <a:rPr lang="en-US" smtClean="0"/>
              <a:t>17</a:t>
            </a:fld>
            <a:endParaRPr lang="en-US"/>
          </a:p>
        </p:txBody>
      </p:sp>
    </p:spTree>
    <p:extLst>
      <p:ext uri="{BB962C8B-B14F-4D97-AF65-F5344CB8AC3E}">
        <p14:creationId xmlns:p14="http://schemas.microsoft.com/office/powerpoint/2010/main" val="1499309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84F2C-2AA7-E8A2-A6CC-94A11D7EFA4B}"/>
              </a:ext>
            </a:extLst>
          </p:cNvPr>
          <p:cNvSpPr>
            <a:spLocks noGrp="1"/>
          </p:cNvSpPr>
          <p:nvPr>
            <p:ph type="title"/>
          </p:nvPr>
        </p:nvSpPr>
        <p:spPr/>
        <p:txBody>
          <a:bodyPr/>
          <a:lstStyle/>
          <a:p>
            <a:r>
              <a:rPr lang="en-US" dirty="0"/>
              <a:t>Habit 1 – Be Proactive</a:t>
            </a:r>
          </a:p>
        </p:txBody>
      </p:sp>
      <p:sp>
        <p:nvSpPr>
          <p:cNvPr id="3" name="Text Placeholder 2">
            <a:extLst>
              <a:ext uri="{FF2B5EF4-FFF2-40B4-BE49-F238E27FC236}">
                <a16:creationId xmlns:a16="http://schemas.microsoft.com/office/drawing/2014/main" id="{02BC3FBC-6E5B-1E60-39FA-1EF479AFCC19}"/>
              </a:ext>
            </a:extLst>
          </p:cNvPr>
          <p:cNvSpPr>
            <a:spLocks noGrp="1"/>
          </p:cNvSpPr>
          <p:nvPr>
            <p:ph type="body" idx="1"/>
          </p:nvPr>
        </p:nvSpPr>
        <p:spPr/>
        <p:txBody>
          <a:bodyPr>
            <a:normAutofit lnSpcReduction="10000"/>
          </a:bodyPr>
          <a:lstStyle/>
          <a:p>
            <a:r>
              <a:rPr lang="en-US" dirty="0"/>
              <a:t>Proactive</a:t>
            </a:r>
          </a:p>
        </p:txBody>
      </p:sp>
      <p:sp>
        <p:nvSpPr>
          <p:cNvPr id="4" name="Content Placeholder 3">
            <a:extLst>
              <a:ext uri="{FF2B5EF4-FFF2-40B4-BE49-F238E27FC236}">
                <a16:creationId xmlns:a16="http://schemas.microsoft.com/office/drawing/2014/main" id="{958BFFED-726D-1813-F49E-BF23872228F1}"/>
              </a:ext>
            </a:extLst>
          </p:cNvPr>
          <p:cNvSpPr>
            <a:spLocks noGrp="1"/>
          </p:cNvSpPr>
          <p:nvPr>
            <p:ph sz="half" idx="2"/>
          </p:nvPr>
        </p:nvSpPr>
        <p:spPr/>
        <p:txBody>
          <a:bodyPr/>
          <a:lstStyle/>
          <a:p>
            <a:r>
              <a:rPr lang="en-US" dirty="0"/>
              <a:t>You make good choices about responding to a problem or situation. </a:t>
            </a:r>
          </a:p>
          <a:p>
            <a:r>
              <a:rPr lang="en-US" dirty="0"/>
              <a:t>You are always ready with a calm body and attitude.  </a:t>
            </a:r>
          </a:p>
          <a:p>
            <a:r>
              <a:rPr lang="en-US" dirty="0"/>
              <a:t>You make good choices, so that the right things will happen.</a:t>
            </a:r>
          </a:p>
          <a:p>
            <a:r>
              <a:rPr lang="en-US" dirty="0"/>
              <a:t>When things don’t go your way, you may be upset, but you stay calm and in control. </a:t>
            </a:r>
          </a:p>
        </p:txBody>
      </p:sp>
      <p:sp>
        <p:nvSpPr>
          <p:cNvPr id="5" name="Text Placeholder 4">
            <a:extLst>
              <a:ext uri="{FF2B5EF4-FFF2-40B4-BE49-F238E27FC236}">
                <a16:creationId xmlns:a16="http://schemas.microsoft.com/office/drawing/2014/main" id="{8A974293-1376-AAC1-F2BC-972C1770392F}"/>
              </a:ext>
            </a:extLst>
          </p:cNvPr>
          <p:cNvSpPr>
            <a:spLocks noGrp="1"/>
          </p:cNvSpPr>
          <p:nvPr>
            <p:ph type="body" sz="quarter" idx="3"/>
          </p:nvPr>
        </p:nvSpPr>
        <p:spPr/>
        <p:txBody>
          <a:bodyPr>
            <a:normAutofit lnSpcReduction="10000"/>
          </a:bodyPr>
          <a:lstStyle/>
          <a:p>
            <a:r>
              <a:rPr lang="en-US" dirty="0"/>
              <a:t>Reactive</a:t>
            </a:r>
          </a:p>
        </p:txBody>
      </p:sp>
      <p:sp>
        <p:nvSpPr>
          <p:cNvPr id="6" name="Content Placeholder 5">
            <a:extLst>
              <a:ext uri="{FF2B5EF4-FFF2-40B4-BE49-F238E27FC236}">
                <a16:creationId xmlns:a16="http://schemas.microsoft.com/office/drawing/2014/main" id="{0724C9D5-BF88-AD06-B8F8-24A2B08CD1C1}"/>
              </a:ext>
            </a:extLst>
          </p:cNvPr>
          <p:cNvSpPr>
            <a:spLocks noGrp="1"/>
          </p:cNvSpPr>
          <p:nvPr>
            <p:ph sz="quarter" idx="4"/>
          </p:nvPr>
        </p:nvSpPr>
        <p:spPr/>
        <p:txBody>
          <a:bodyPr/>
          <a:lstStyle/>
          <a:p>
            <a:r>
              <a:rPr lang="en-US" dirty="0"/>
              <a:t>You are ready to explode. </a:t>
            </a:r>
          </a:p>
          <a:p>
            <a:r>
              <a:rPr lang="en-US" dirty="0"/>
              <a:t>You are unprepared for things, and you have a bad attitude. </a:t>
            </a:r>
          </a:p>
          <a:p>
            <a:r>
              <a:rPr lang="en-US" dirty="0"/>
              <a:t>You do not make good choices, and bad things may happen as a result.</a:t>
            </a:r>
          </a:p>
        </p:txBody>
      </p:sp>
      <p:sp>
        <p:nvSpPr>
          <p:cNvPr id="7" name="Date Placeholder 6">
            <a:extLst>
              <a:ext uri="{FF2B5EF4-FFF2-40B4-BE49-F238E27FC236}">
                <a16:creationId xmlns:a16="http://schemas.microsoft.com/office/drawing/2014/main" id="{D46FE7D4-79AA-BE2D-D063-9467B4C30CBD}"/>
              </a:ext>
            </a:extLst>
          </p:cNvPr>
          <p:cNvSpPr>
            <a:spLocks noGrp="1"/>
          </p:cNvSpPr>
          <p:nvPr>
            <p:ph type="dt" sz="half" idx="10"/>
          </p:nvPr>
        </p:nvSpPr>
        <p:spPr/>
        <p:txBody>
          <a:bodyPr/>
          <a:lstStyle/>
          <a:p>
            <a:fld id="{C1023694-CF59-454D-9FD5-BF0EC20FC21E}" type="datetime1">
              <a:rPr lang="en-US" smtClean="0"/>
              <a:t>4/12/2023</a:t>
            </a:fld>
            <a:endParaRPr lang="en-US"/>
          </a:p>
        </p:txBody>
      </p:sp>
      <p:sp>
        <p:nvSpPr>
          <p:cNvPr id="8" name="Footer Placeholder 7">
            <a:extLst>
              <a:ext uri="{FF2B5EF4-FFF2-40B4-BE49-F238E27FC236}">
                <a16:creationId xmlns:a16="http://schemas.microsoft.com/office/drawing/2014/main" id="{BC3365B3-A1AE-D716-79CD-2E7AA05511FE}"/>
              </a:ext>
            </a:extLst>
          </p:cNvPr>
          <p:cNvSpPr>
            <a:spLocks noGrp="1"/>
          </p:cNvSpPr>
          <p:nvPr>
            <p:ph type="ftr" sz="quarter" idx="11"/>
          </p:nvPr>
        </p:nvSpPr>
        <p:spPr/>
        <p:txBody>
          <a:bodyPr/>
          <a:lstStyle/>
          <a:p>
            <a:r>
              <a:rPr lang="en-US"/>
              <a:t>www.stabilem.com</a:t>
            </a:r>
          </a:p>
        </p:txBody>
      </p:sp>
      <p:sp>
        <p:nvSpPr>
          <p:cNvPr id="9" name="Slide Number Placeholder 8">
            <a:extLst>
              <a:ext uri="{FF2B5EF4-FFF2-40B4-BE49-F238E27FC236}">
                <a16:creationId xmlns:a16="http://schemas.microsoft.com/office/drawing/2014/main" id="{6AB3833E-E8ED-B759-76BA-D3DBEF6B144B}"/>
              </a:ext>
            </a:extLst>
          </p:cNvPr>
          <p:cNvSpPr>
            <a:spLocks noGrp="1"/>
          </p:cNvSpPr>
          <p:nvPr>
            <p:ph type="sldNum" sz="quarter" idx="12"/>
          </p:nvPr>
        </p:nvSpPr>
        <p:spPr/>
        <p:txBody>
          <a:bodyPr/>
          <a:lstStyle/>
          <a:p>
            <a:fld id="{0979804F-9452-43DD-8675-4216EDE3EB93}" type="slidenum">
              <a:rPr lang="en-US" smtClean="0"/>
              <a:t>18</a:t>
            </a:fld>
            <a:endParaRPr lang="en-US"/>
          </a:p>
        </p:txBody>
      </p:sp>
    </p:spTree>
    <p:extLst>
      <p:ext uri="{BB962C8B-B14F-4D97-AF65-F5344CB8AC3E}">
        <p14:creationId xmlns:p14="http://schemas.microsoft.com/office/powerpoint/2010/main" val="4257389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D0130-E78C-3E9C-B570-8B5D8368095B}"/>
              </a:ext>
            </a:extLst>
          </p:cNvPr>
          <p:cNvSpPr>
            <a:spLocks noGrp="1"/>
          </p:cNvSpPr>
          <p:nvPr>
            <p:ph type="title"/>
          </p:nvPr>
        </p:nvSpPr>
        <p:spPr/>
        <p:txBody>
          <a:bodyPr/>
          <a:lstStyle/>
          <a:p>
            <a:r>
              <a:rPr lang="en-US" dirty="0"/>
              <a:t>Habit 2 – Begin with the End in Mind</a:t>
            </a:r>
          </a:p>
        </p:txBody>
      </p:sp>
      <p:sp>
        <p:nvSpPr>
          <p:cNvPr id="3" name="Content Placeholder 2">
            <a:extLst>
              <a:ext uri="{FF2B5EF4-FFF2-40B4-BE49-F238E27FC236}">
                <a16:creationId xmlns:a16="http://schemas.microsoft.com/office/drawing/2014/main" id="{676A594B-0C73-620A-5F8C-2C2EE3D22297}"/>
              </a:ext>
            </a:extLst>
          </p:cNvPr>
          <p:cNvSpPr>
            <a:spLocks noGrp="1"/>
          </p:cNvSpPr>
          <p:nvPr>
            <p:ph idx="1"/>
          </p:nvPr>
        </p:nvSpPr>
        <p:spPr/>
        <p:txBody>
          <a:bodyPr/>
          <a:lstStyle/>
          <a:p>
            <a:r>
              <a:rPr lang="en-US" dirty="0"/>
              <a:t>Principle:</a:t>
            </a:r>
          </a:p>
          <a:p>
            <a:pPr lvl="1"/>
            <a:r>
              <a:rPr lang="en-US" dirty="0"/>
              <a:t>Mental creation precedes physical creation. </a:t>
            </a:r>
          </a:p>
          <a:p>
            <a:r>
              <a:rPr lang="en-US" dirty="0"/>
              <a:t>Key Paradigms:</a:t>
            </a:r>
          </a:p>
          <a:p>
            <a:pPr lvl="1"/>
            <a:r>
              <a:rPr lang="en-US" dirty="0"/>
              <a:t>“I can choose my future and create a vision of that future.”</a:t>
            </a:r>
          </a:p>
          <a:p>
            <a:pPr lvl="1"/>
            <a:r>
              <a:rPr lang="en-US" dirty="0"/>
              <a:t>“I will create results mentally before beginning any activity.”</a:t>
            </a:r>
          </a:p>
          <a:p>
            <a:r>
              <a:rPr lang="en-US" dirty="0"/>
              <a:t>Key Processes:</a:t>
            </a:r>
          </a:p>
          <a:p>
            <a:pPr lvl="1"/>
            <a:r>
              <a:rPr lang="en-US" dirty="0"/>
              <a:t>Create and apply personal and organizational mission statements as constitutions for daily living. </a:t>
            </a:r>
          </a:p>
          <a:p>
            <a:pPr lvl="1"/>
            <a:r>
              <a:rPr lang="en-US" dirty="0"/>
              <a:t>Envision the desired results and important values to guide activities or endeavors. </a:t>
            </a:r>
          </a:p>
          <a:p>
            <a:pPr lvl="1"/>
            <a:endParaRPr lang="en-US" dirty="0"/>
          </a:p>
        </p:txBody>
      </p:sp>
      <p:sp>
        <p:nvSpPr>
          <p:cNvPr id="4" name="Date Placeholder 3">
            <a:extLst>
              <a:ext uri="{FF2B5EF4-FFF2-40B4-BE49-F238E27FC236}">
                <a16:creationId xmlns:a16="http://schemas.microsoft.com/office/drawing/2014/main" id="{7ACA0C2F-6D20-DEAA-A257-0CBC8ACDBF85}"/>
              </a:ext>
            </a:extLst>
          </p:cNvPr>
          <p:cNvSpPr>
            <a:spLocks noGrp="1"/>
          </p:cNvSpPr>
          <p:nvPr>
            <p:ph type="dt" sz="half" idx="10"/>
          </p:nvPr>
        </p:nvSpPr>
        <p:spPr/>
        <p:txBody>
          <a:bodyPr/>
          <a:lstStyle/>
          <a:p>
            <a:fld id="{0959248C-04C6-47EF-8B39-5D9ED810BDBD}" type="datetime1">
              <a:rPr lang="en-US" smtClean="0"/>
              <a:t>4/12/2023</a:t>
            </a:fld>
            <a:endParaRPr lang="en-US"/>
          </a:p>
        </p:txBody>
      </p:sp>
      <p:sp>
        <p:nvSpPr>
          <p:cNvPr id="5" name="Footer Placeholder 4">
            <a:extLst>
              <a:ext uri="{FF2B5EF4-FFF2-40B4-BE49-F238E27FC236}">
                <a16:creationId xmlns:a16="http://schemas.microsoft.com/office/drawing/2014/main" id="{BA7A690B-5CB9-3EB5-C557-A52D72703983}"/>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7FFD52C2-47B7-8853-16FE-FCC061198BB6}"/>
              </a:ext>
            </a:extLst>
          </p:cNvPr>
          <p:cNvSpPr>
            <a:spLocks noGrp="1"/>
          </p:cNvSpPr>
          <p:nvPr>
            <p:ph type="sldNum" sz="quarter" idx="12"/>
          </p:nvPr>
        </p:nvSpPr>
        <p:spPr/>
        <p:txBody>
          <a:bodyPr/>
          <a:lstStyle/>
          <a:p>
            <a:fld id="{0979804F-9452-43DD-8675-4216EDE3EB93}" type="slidenum">
              <a:rPr lang="en-US" smtClean="0"/>
              <a:t>19</a:t>
            </a:fld>
            <a:endParaRPr lang="en-US"/>
          </a:p>
        </p:txBody>
      </p:sp>
    </p:spTree>
    <p:extLst>
      <p:ext uri="{BB962C8B-B14F-4D97-AF65-F5344CB8AC3E}">
        <p14:creationId xmlns:p14="http://schemas.microsoft.com/office/powerpoint/2010/main" val="2264737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91777-4C0B-6255-7062-50E5C7D3A1FE}"/>
              </a:ext>
            </a:extLst>
          </p:cNvPr>
          <p:cNvSpPr>
            <a:spLocks noGrp="1"/>
          </p:cNvSpPr>
          <p:nvPr>
            <p:ph type="title"/>
          </p:nvPr>
        </p:nvSpPr>
        <p:spPr/>
        <p:txBody>
          <a:bodyPr/>
          <a:lstStyle/>
          <a:p>
            <a:r>
              <a:rPr lang="en-US" dirty="0"/>
              <a:t>4 Roles of Leadership</a:t>
            </a:r>
          </a:p>
        </p:txBody>
      </p:sp>
      <p:pic>
        <p:nvPicPr>
          <p:cNvPr id="5" name="Content Placeholder 4">
            <a:extLst>
              <a:ext uri="{FF2B5EF4-FFF2-40B4-BE49-F238E27FC236}">
                <a16:creationId xmlns:a16="http://schemas.microsoft.com/office/drawing/2014/main" id="{0114AEDE-DDA7-E691-A4DD-9D54CD0DF9E7}"/>
              </a:ext>
            </a:extLst>
          </p:cNvPr>
          <p:cNvPicPr>
            <a:picLocks noGrp="1" noChangeAspect="1"/>
          </p:cNvPicPr>
          <p:nvPr>
            <p:ph idx="1"/>
          </p:nvPr>
        </p:nvPicPr>
        <p:blipFill>
          <a:blip r:embed="rId2">
            <a:duotone>
              <a:schemeClr val="accent1">
                <a:shade val="45000"/>
                <a:satMod val="135000"/>
              </a:schemeClr>
              <a:prstClr val="white"/>
            </a:duotone>
          </a:blip>
          <a:stretch>
            <a:fillRect/>
          </a:stretch>
        </p:blipFill>
        <p:spPr>
          <a:xfrm>
            <a:off x="0" y="1221739"/>
            <a:ext cx="12192000" cy="5236723"/>
          </a:xfrm>
        </p:spPr>
      </p:pic>
      <p:grpSp>
        <p:nvGrpSpPr>
          <p:cNvPr id="11" name="Group 10">
            <a:extLst>
              <a:ext uri="{FF2B5EF4-FFF2-40B4-BE49-F238E27FC236}">
                <a16:creationId xmlns:a16="http://schemas.microsoft.com/office/drawing/2014/main" id="{96D33B74-1228-1A52-1235-EBFB762E420D}"/>
              </a:ext>
            </a:extLst>
          </p:cNvPr>
          <p:cNvGrpSpPr/>
          <p:nvPr/>
        </p:nvGrpSpPr>
        <p:grpSpPr>
          <a:xfrm>
            <a:off x="5811520" y="3972560"/>
            <a:ext cx="6136639" cy="2331700"/>
            <a:chOff x="5811520" y="3972560"/>
            <a:chExt cx="6136639" cy="2331700"/>
          </a:xfrm>
        </p:grpSpPr>
        <p:sp>
          <p:nvSpPr>
            <p:cNvPr id="9" name="Rectangle 8">
              <a:extLst>
                <a:ext uri="{FF2B5EF4-FFF2-40B4-BE49-F238E27FC236}">
                  <a16:creationId xmlns:a16="http://schemas.microsoft.com/office/drawing/2014/main" id="{82268CA5-730B-38DC-DE96-02382A7207EE}"/>
                </a:ext>
              </a:extLst>
            </p:cNvPr>
            <p:cNvSpPr/>
            <p:nvPr/>
          </p:nvSpPr>
          <p:spPr>
            <a:xfrm>
              <a:off x="5811520" y="3972560"/>
              <a:ext cx="6136639" cy="1808480"/>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30E20EA4-9514-E6A2-3319-04ABCAFE2E87}"/>
                </a:ext>
              </a:extLst>
            </p:cNvPr>
            <p:cNvSpPr txBox="1"/>
            <p:nvPr/>
          </p:nvSpPr>
          <p:spPr>
            <a:xfrm>
              <a:off x="5811520" y="5781040"/>
              <a:ext cx="6136635" cy="523220"/>
            </a:xfrm>
            <a:prstGeom prst="rect">
              <a:avLst/>
            </a:prstGeom>
            <a:noFill/>
          </p:spPr>
          <p:txBody>
            <a:bodyPr wrap="square" rtlCol="0">
              <a:spAutoFit/>
            </a:bodyPr>
            <a:lstStyle/>
            <a:p>
              <a:pPr algn="ctr"/>
              <a:r>
                <a:rPr lang="en-US" sz="2800" dirty="0">
                  <a:solidFill>
                    <a:srgbClr val="002060"/>
                  </a:solidFill>
                </a:rPr>
                <a:t>The 7 Habits Focus Here</a:t>
              </a:r>
            </a:p>
          </p:txBody>
        </p:sp>
      </p:grpSp>
      <p:grpSp>
        <p:nvGrpSpPr>
          <p:cNvPr id="13" name="Group 12">
            <a:extLst>
              <a:ext uri="{FF2B5EF4-FFF2-40B4-BE49-F238E27FC236}">
                <a16:creationId xmlns:a16="http://schemas.microsoft.com/office/drawing/2014/main" id="{1C2E8EE4-2EFE-3799-1964-A22A856B6DF1}"/>
              </a:ext>
            </a:extLst>
          </p:cNvPr>
          <p:cNvGrpSpPr/>
          <p:nvPr/>
        </p:nvGrpSpPr>
        <p:grpSpPr>
          <a:xfrm>
            <a:off x="2397929" y="4460240"/>
            <a:ext cx="670391" cy="1717040"/>
            <a:chOff x="2397929" y="4460240"/>
            <a:chExt cx="670391" cy="1717040"/>
          </a:xfrm>
        </p:grpSpPr>
        <p:cxnSp>
          <p:nvCxnSpPr>
            <p:cNvPr id="7" name="Straight Arrow Connector 6">
              <a:extLst>
                <a:ext uri="{FF2B5EF4-FFF2-40B4-BE49-F238E27FC236}">
                  <a16:creationId xmlns:a16="http://schemas.microsoft.com/office/drawing/2014/main" id="{121ABE50-54B6-A1B2-D769-907FAE1D46C3}"/>
                </a:ext>
              </a:extLst>
            </p:cNvPr>
            <p:cNvCxnSpPr/>
            <p:nvPr/>
          </p:nvCxnSpPr>
          <p:spPr>
            <a:xfrm>
              <a:off x="3068320" y="4460240"/>
              <a:ext cx="0" cy="1717040"/>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D3706DF-2E32-54B9-D65A-35E69513F9FC}"/>
                </a:ext>
              </a:extLst>
            </p:cNvPr>
            <p:cNvSpPr txBox="1"/>
            <p:nvPr/>
          </p:nvSpPr>
          <p:spPr>
            <a:xfrm rot="16200000">
              <a:off x="2129265" y="4866044"/>
              <a:ext cx="1183659" cy="646331"/>
            </a:xfrm>
            <a:prstGeom prst="rect">
              <a:avLst/>
            </a:prstGeom>
            <a:solidFill>
              <a:schemeClr val="bg1"/>
            </a:solidFill>
          </p:spPr>
          <p:txBody>
            <a:bodyPr wrap="square" rtlCol="0">
              <a:spAutoFit/>
            </a:bodyPr>
            <a:lstStyle/>
            <a:p>
              <a:pPr algn="ctr"/>
              <a:r>
                <a:rPr lang="en-US" dirty="0">
                  <a:solidFill>
                    <a:srgbClr val="002060"/>
                  </a:solidFill>
                </a:rPr>
                <a:t>Increased</a:t>
              </a:r>
            </a:p>
            <a:p>
              <a:pPr algn="ctr"/>
              <a:r>
                <a:rPr lang="en-US" dirty="0">
                  <a:solidFill>
                    <a:srgbClr val="002060"/>
                  </a:solidFill>
                </a:rPr>
                <a:t>Influence</a:t>
              </a:r>
            </a:p>
          </p:txBody>
        </p:sp>
      </p:grpSp>
      <p:sp>
        <p:nvSpPr>
          <p:cNvPr id="14" name="Date Placeholder 13">
            <a:extLst>
              <a:ext uri="{FF2B5EF4-FFF2-40B4-BE49-F238E27FC236}">
                <a16:creationId xmlns:a16="http://schemas.microsoft.com/office/drawing/2014/main" id="{8E20E878-14D4-3618-C376-AEFF067C92D7}"/>
              </a:ext>
            </a:extLst>
          </p:cNvPr>
          <p:cNvSpPr>
            <a:spLocks noGrp="1"/>
          </p:cNvSpPr>
          <p:nvPr>
            <p:ph type="dt" sz="half" idx="10"/>
          </p:nvPr>
        </p:nvSpPr>
        <p:spPr/>
        <p:txBody>
          <a:bodyPr/>
          <a:lstStyle/>
          <a:p>
            <a:fld id="{39A200AF-0A58-4448-8ACD-2F5C365B8390}" type="datetime1">
              <a:rPr lang="en-US" smtClean="0"/>
              <a:t>4/12/2023</a:t>
            </a:fld>
            <a:endParaRPr lang="en-US"/>
          </a:p>
        </p:txBody>
      </p:sp>
      <p:sp>
        <p:nvSpPr>
          <p:cNvPr id="15" name="Footer Placeholder 14">
            <a:extLst>
              <a:ext uri="{FF2B5EF4-FFF2-40B4-BE49-F238E27FC236}">
                <a16:creationId xmlns:a16="http://schemas.microsoft.com/office/drawing/2014/main" id="{05B44DC1-52D6-66C8-BA28-812DF062095B}"/>
              </a:ext>
            </a:extLst>
          </p:cNvPr>
          <p:cNvSpPr>
            <a:spLocks noGrp="1"/>
          </p:cNvSpPr>
          <p:nvPr>
            <p:ph type="ftr" sz="quarter" idx="11"/>
          </p:nvPr>
        </p:nvSpPr>
        <p:spPr/>
        <p:txBody>
          <a:bodyPr/>
          <a:lstStyle/>
          <a:p>
            <a:r>
              <a:rPr lang="en-US"/>
              <a:t>www.stabilem.com</a:t>
            </a:r>
          </a:p>
        </p:txBody>
      </p:sp>
      <p:sp>
        <p:nvSpPr>
          <p:cNvPr id="16" name="Slide Number Placeholder 15">
            <a:extLst>
              <a:ext uri="{FF2B5EF4-FFF2-40B4-BE49-F238E27FC236}">
                <a16:creationId xmlns:a16="http://schemas.microsoft.com/office/drawing/2014/main" id="{AD2A4B56-462E-5291-1B1B-42D3B58E7249}"/>
              </a:ext>
            </a:extLst>
          </p:cNvPr>
          <p:cNvSpPr>
            <a:spLocks noGrp="1"/>
          </p:cNvSpPr>
          <p:nvPr>
            <p:ph type="sldNum" sz="quarter" idx="12"/>
          </p:nvPr>
        </p:nvSpPr>
        <p:spPr/>
        <p:txBody>
          <a:bodyPr/>
          <a:lstStyle/>
          <a:p>
            <a:fld id="{0979804F-9452-43DD-8675-4216EDE3EB93}" type="slidenum">
              <a:rPr lang="en-US" smtClean="0"/>
              <a:t>2</a:t>
            </a:fld>
            <a:endParaRPr lang="en-US"/>
          </a:p>
        </p:txBody>
      </p:sp>
    </p:spTree>
    <p:extLst>
      <p:ext uri="{BB962C8B-B14F-4D97-AF65-F5344CB8AC3E}">
        <p14:creationId xmlns:p14="http://schemas.microsoft.com/office/powerpoint/2010/main" val="280823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16467-5C3C-7DB8-08AC-7F07DF96B931}"/>
              </a:ext>
            </a:extLst>
          </p:cNvPr>
          <p:cNvSpPr>
            <a:spLocks noGrp="1"/>
          </p:cNvSpPr>
          <p:nvPr>
            <p:ph type="title"/>
          </p:nvPr>
        </p:nvSpPr>
        <p:spPr/>
        <p:txBody>
          <a:bodyPr/>
          <a:lstStyle/>
          <a:p>
            <a:r>
              <a:rPr lang="en-US" dirty="0"/>
              <a:t>Habit 2 – Begin with the End in Mind</a:t>
            </a:r>
          </a:p>
        </p:txBody>
      </p:sp>
      <p:sp>
        <p:nvSpPr>
          <p:cNvPr id="3" name="Content Placeholder 2">
            <a:extLst>
              <a:ext uri="{FF2B5EF4-FFF2-40B4-BE49-F238E27FC236}">
                <a16:creationId xmlns:a16="http://schemas.microsoft.com/office/drawing/2014/main" id="{1A2147D4-CA27-8A4C-C285-FE0CF418E4F6}"/>
              </a:ext>
            </a:extLst>
          </p:cNvPr>
          <p:cNvSpPr>
            <a:spLocks noGrp="1"/>
          </p:cNvSpPr>
          <p:nvPr>
            <p:ph idx="1"/>
          </p:nvPr>
        </p:nvSpPr>
        <p:spPr/>
        <p:txBody>
          <a:bodyPr/>
          <a:lstStyle/>
          <a:p>
            <a:r>
              <a:rPr lang="en-US" b="0" i="0" dirty="0">
                <a:solidFill>
                  <a:srgbClr val="002060"/>
                </a:solidFill>
                <a:effectLst/>
                <a:latin typeface="Rand"/>
              </a:rPr>
              <a:t>All things are created twice. There is a mental (first) creation and a physical (second) creation. The physical creation follows the mental, just as a building follows a blueprint.</a:t>
            </a:r>
            <a:endParaRPr lang="en-US" dirty="0">
              <a:solidFill>
                <a:srgbClr val="002060"/>
              </a:solidFill>
            </a:endParaRPr>
          </a:p>
        </p:txBody>
      </p:sp>
      <p:pic>
        <p:nvPicPr>
          <p:cNvPr id="4" name="Picture 3">
            <a:extLst>
              <a:ext uri="{FF2B5EF4-FFF2-40B4-BE49-F238E27FC236}">
                <a16:creationId xmlns:a16="http://schemas.microsoft.com/office/drawing/2014/main" id="{77F78F27-2EDF-8E8F-8B4D-F81AE0641EA5}"/>
              </a:ext>
            </a:extLst>
          </p:cNvPr>
          <p:cNvPicPr>
            <a:picLocks noChangeAspect="1"/>
          </p:cNvPicPr>
          <p:nvPr/>
        </p:nvPicPr>
        <p:blipFill>
          <a:blip r:embed="rId2"/>
          <a:stretch>
            <a:fillRect/>
          </a:stretch>
        </p:blipFill>
        <p:spPr>
          <a:xfrm>
            <a:off x="2902199" y="2486660"/>
            <a:ext cx="6387601" cy="3589020"/>
          </a:xfrm>
          <a:prstGeom prst="rect">
            <a:avLst/>
          </a:prstGeom>
        </p:spPr>
      </p:pic>
      <p:sp>
        <p:nvSpPr>
          <p:cNvPr id="5" name="Date Placeholder 4">
            <a:extLst>
              <a:ext uri="{FF2B5EF4-FFF2-40B4-BE49-F238E27FC236}">
                <a16:creationId xmlns:a16="http://schemas.microsoft.com/office/drawing/2014/main" id="{093053F8-9E36-BB3E-8D01-8AD344BE324C}"/>
              </a:ext>
            </a:extLst>
          </p:cNvPr>
          <p:cNvSpPr>
            <a:spLocks noGrp="1"/>
          </p:cNvSpPr>
          <p:nvPr>
            <p:ph type="dt" sz="half" idx="10"/>
          </p:nvPr>
        </p:nvSpPr>
        <p:spPr/>
        <p:txBody>
          <a:bodyPr/>
          <a:lstStyle/>
          <a:p>
            <a:fld id="{E6359F6D-D342-427A-9C8C-E78026FB798B}" type="datetime1">
              <a:rPr lang="en-US" smtClean="0"/>
              <a:t>4/12/2023</a:t>
            </a:fld>
            <a:endParaRPr lang="en-US"/>
          </a:p>
        </p:txBody>
      </p:sp>
      <p:sp>
        <p:nvSpPr>
          <p:cNvPr id="6" name="Footer Placeholder 5">
            <a:extLst>
              <a:ext uri="{FF2B5EF4-FFF2-40B4-BE49-F238E27FC236}">
                <a16:creationId xmlns:a16="http://schemas.microsoft.com/office/drawing/2014/main" id="{109AB0F8-2168-64BA-736A-E483B477D46B}"/>
              </a:ext>
            </a:extLst>
          </p:cNvPr>
          <p:cNvSpPr>
            <a:spLocks noGrp="1"/>
          </p:cNvSpPr>
          <p:nvPr>
            <p:ph type="ftr" sz="quarter" idx="11"/>
          </p:nvPr>
        </p:nvSpPr>
        <p:spPr/>
        <p:txBody>
          <a:bodyPr/>
          <a:lstStyle/>
          <a:p>
            <a:r>
              <a:rPr lang="en-US"/>
              <a:t>www.stabilem.com</a:t>
            </a:r>
          </a:p>
        </p:txBody>
      </p:sp>
      <p:sp>
        <p:nvSpPr>
          <p:cNvPr id="7" name="Slide Number Placeholder 6">
            <a:extLst>
              <a:ext uri="{FF2B5EF4-FFF2-40B4-BE49-F238E27FC236}">
                <a16:creationId xmlns:a16="http://schemas.microsoft.com/office/drawing/2014/main" id="{FAF17771-4598-D82A-5B60-60BCFEF73FD1}"/>
              </a:ext>
            </a:extLst>
          </p:cNvPr>
          <p:cNvSpPr>
            <a:spLocks noGrp="1"/>
          </p:cNvSpPr>
          <p:nvPr>
            <p:ph type="sldNum" sz="quarter" idx="12"/>
          </p:nvPr>
        </p:nvSpPr>
        <p:spPr/>
        <p:txBody>
          <a:bodyPr/>
          <a:lstStyle/>
          <a:p>
            <a:fld id="{0979804F-9452-43DD-8675-4216EDE3EB93}" type="slidenum">
              <a:rPr lang="en-US" smtClean="0"/>
              <a:t>20</a:t>
            </a:fld>
            <a:endParaRPr lang="en-US"/>
          </a:p>
        </p:txBody>
      </p:sp>
    </p:spTree>
    <p:extLst>
      <p:ext uri="{BB962C8B-B14F-4D97-AF65-F5344CB8AC3E}">
        <p14:creationId xmlns:p14="http://schemas.microsoft.com/office/powerpoint/2010/main" val="1035191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16467-5C3C-7DB8-08AC-7F07DF96B931}"/>
              </a:ext>
            </a:extLst>
          </p:cNvPr>
          <p:cNvSpPr>
            <a:spLocks noGrp="1"/>
          </p:cNvSpPr>
          <p:nvPr>
            <p:ph type="title"/>
          </p:nvPr>
        </p:nvSpPr>
        <p:spPr/>
        <p:txBody>
          <a:bodyPr/>
          <a:lstStyle/>
          <a:p>
            <a:r>
              <a:rPr lang="en-US" dirty="0"/>
              <a:t>Habit 2 – Begin with the End in Mind</a:t>
            </a:r>
          </a:p>
        </p:txBody>
      </p:sp>
      <p:sp>
        <p:nvSpPr>
          <p:cNvPr id="3" name="Content Placeholder 2">
            <a:extLst>
              <a:ext uri="{FF2B5EF4-FFF2-40B4-BE49-F238E27FC236}">
                <a16:creationId xmlns:a16="http://schemas.microsoft.com/office/drawing/2014/main" id="{1A2147D4-CA27-8A4C-C285-FE0CF418E4F6}"/>
              </a:ext>
            </a:extLst>
          </p:cNvPr>
          <p:cNvSpPr>
            <a:spLocks noGrp="1"/>
          </p:cNvSpPr>
          <p:nvPr>
            <p:ph idx="1"/>
          </p:nvPr>
        </p:nvSpPr>
        <p:spPr/>
        <p:txBody>
          <a:bodyPr/>
          <a:lstStyle/>
          <a:p>
            <a:r>
              <a:rPr lang="en-US" dirty="0"/>
              <a:t>Personal Mission Statement (the mental creation). It focuses on what you want to be and do. It is your plan for success. It reaffirms who you are, focuses on your goals, and moves your ideas into the real world. Your mission statement makes you the leader of your own life. You create your destiny and secure the future you envision.</a:t>
            </a:r>
          </a:p>
        </p:txBody>
      </p:sp>
      <p:grpSp>
        <p:nvGrpSpPr>
          <p:cNvPr id="4" name="Group 3">
            <a:extLst>
              <a:ext uri="{FF2B5EF4-FFF2-40B4-BE49-F238E27FC236}">
                <a16:creationId xmlns:a16="http://schemas.microsoft.com/office/drawing/2014/main" id="{4617E3FD-D11E-78F4-DDA6-F0CACDAC2FAE}"/>
              </a:ext>
            </a:extLst>
          </p:cNvPr>
          <p:cNvGrpSpPr/>
          <p:nvPr/>
        </p:nvGrpSpPr>
        <p:grpSpPr>
          <a:xfrm>
            <a:off x="3261360" y="3252475"/>
            <a:ext cx="5669280" cy="2701284"/>
            <a:chOff x="3180080" y="2957524"/>
            <a:chExt cx="5669280" cy="2701284"/>
          </a:xfrm>
        </p:grpSpPr>
        <p:sp>
          <p:nvSpPr>
            <p:cNvPr id="5" name="Rectangle 4">
              <a:extLst>
                <a:ext uri="{FF2B5EF4-FFF2-40B4-BE49-F238E27FC236}">
                  <a16:creationId xmlns:a16="http://schemas.microsoft.com/office/drawing/2014/main" id="{06913DF8-8575-2B9C-69A0-892BEDE6CBD5}"/>
                </a:ext>
              </a:extLst>
            </p:cNvPr>
            <p:cNvSpPr/>
            <p:nvPr/>
          </p:nvSpPr>
          <p:spPr>
            <a:xfrm>
              <a:off x="3180080" y="3219133"/>
              <a:ext cx="5669280" cy="2439675"/>
            </a:xfrm>
            <a:prstGeom prst="rect">
              <a:avLst/>
            </a:prstGeom>
            <a:solidFill>
              <a:srgbClr val="7F8F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A powerful document that expresses your personal sense of purpose and meaning in life; it acts as a governing constitution by which you evaluate decisions and choose behaviors.</a:t>
              </a:r>
            </a:p>
          </p:txBody>
        </p:sp>
        <p:sp>
          <p:nvSpPr>
            <p:cNvPr id="6" name="TextBox 5">
              <a:extLst>
                <a:ext uri="{FF2B5EF4-FFF2-40B4-BE49-F238E27FC236}">
                  <a16:creationId xmlns:a16="http://schemas.microsoft.com/office/drawing/2014/main" id="{4179BE3A-618A-CB10-B481-DE9F16CC5B88}"/>
                </a:ext>
              </a:extLst>
            </p:cNvPr>
            <p:cNvSpPr txBox="1"/>
            <p:nvPr/>
          </p:nvSpPr>
          <p:spPr>
            <a:xfrm>
              <a:off x="3408680" y="2957524"/>
              <a:ext cx="5212080" cy="523220"/>
            </a:xfrm>
            <a:prstGeom prst="rect">
              <a:avLst/>
            </a:prstGeom>
            <a:noFill/>
          </p:spPr>
          <p:txBody>
            <a:bodyPr wrap="square" rtlCol="0">
              <a:spAutoFit/>
            </a:bodyPr>
            <a:lstStyle/>
            <a:p>
              <a:r>
                <a:rPr lang="en-US" sz="2800" b="1" dirty="0">
                  <a:solidFill>
                    <a:srgbClr val="002060"/>
                  </a:solidFill>
                </a:rPr>
                <a:t>Mission Statement</a:t>
              </a:r>
            </a:p>
          </p:txBody>
        </p:sp>
      </p:grpSp>
      <p:sp>
        <p:nvSpPr>
          <p:cNvPr id="7" name="Date Placeholder 6">
            <a:extLst>
              <a:ext uri="{FF2B5EF4-FFF2-40B4-BE49-F238E27FC236}">
                <a16:creationId xmlns:a16="http://schemas.microsoft.com/office/drawing/2014/main" id="{EBB24005-663E-6E86-266D-F25600119C34}"/>
              </a:ext>
            </a:extLst>
          </p:cNvPr>
          <p:cNvSpPr>
            <a:spLocks noGrp="1"/>
          </p:cNvSpPr>
          <p:nvPr>
            <p:ph type="dt" sz="half" idx="10"/>
          </p:nvPr>
        </p:nvSpPr>
        <p:spPr/>
        <p:txBody>
          <a:bodyPr/>
          <a:lstStyle/>
          <a:p>
            <a:fld id="{90522F01-13EA-4C98-A39F-0B5F38BB4DE1}" type="datetime1">
              <a:rPr lang="en-US" smtClean="0"/>
              <a:t>4/12/2023</a:t>
            </a:fld>
            <a:endParaRPr lang="en-US"/>
          </a:p>
        </p:txBody>
      </p:sp>
      <p:sp>
        <p:nvSpPr>
          <p:cNvPr id="8" name="Footer Placeholder 7">
            <a:extLst>
              <a:ext uri="{FF2B5EF4-FFF2-40B4-BE49-F238E27FC236}">
                <a16:creationId xmlns:a16="http://schemas.microsoft.com/office/drawing/2014/main" id="{74100F24-FBDA-319E-332D-988CB5014AA5}"/>
              </a:ext>
            </a:extLst>
          </p:cNvPr>
          <p:cNvSpPr>
            <a:spLocks noGrp="1"/>
          </p:cNvSpPr>
          <p:nvPr>
            <p:ph type="ftr" sz="quarter" idx="11"/>
          </p:nvPr>
        </p:nvSpPr>
        <p:spPr/>
        <p:txBody>
          <a:bodyPr/>
          <a:lstStyle/>
          <a:p>
            <a:r>
              <a:rPr lang="en-US"/>
              <a:t>www.stabilem.com</a:t>
            </a:r>
          </a:p>
        </p:txBody>
      </p:sp>
      <p:sp>
        <p:nvSpPr>
          <p:cNvPr id="9" name="Slide Number Placeholder 8">
            <a:extLst>
              <a:ext uri="{FF2B5EF4-FFF2-40B4-BE49-F238E27FC236}">
                <a16:creationId xmlns:a16="http://schemas.microsoft.com/office/drawing/2014/main" id="{35E9536D-7C82-60D4-1E43-172E946DB3B8}"/>
              </a:ext>
            </a:extLst>
          </p:cNvPr>
          <p:cNvSpPr>
            <a:spLocks noGrp="1"/>
          </p:cNvSpPr>
          <p:nvPr>
            <p:ph type="sldNum" sz="quarter" idx="12"/>
          </p:nvPr>
        </p:nvSpPr>
        <p:spPr/>
        <p:txBody>
          <a:bodyPr/>
          <a:lstStyle/>
          <a:p>
            <a:fld id="{0979804F-9452-43DD-8675-4216EDE3EB93}" type="slidenum">
              <a:rPr lang="en-US" smtClean="0"/>
              <a:t>21</a:t>
            </a:fld>
            <a:endParaRPr lang="en-US"/>
          </a:p>
        </p:txBody>
      </p:sp>
    </p:spTree>
    <p:extLst>
      <p:ext uri="{BB962C8B-B14F-4D97-AF65-F5344CB8AC3E}">
        <p14:creationId xmlns:p14="http://schemas.microsoft.com/office/powerpoint/2010/main" val="200809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FE509-FCF9-35B9-44B0-D697746AB6E0}"/>
              </a:ext>
            </a:extLst>
          </p:cNvPr>
          <p:cNvSpPr>
            <a:spLocks noGrp="1"/>
          </p:cNvSpPr>
          <p:nvPr>
            <p:ph type="title"/>
          </p:nvPr>
        </p:nvSpPr>
        <p:spPr/>
        <p:txBody>
          <a:bodyPr/>
          <a:lstStyle/>
          <a:p>
            <a:r>
              <a:rPr lang="en-US" dirty="0"/>
              <a:t>Habit 3 – Put First Things First</a:t>
            </a:r>
          </a:p>
        </p:txBody>
      </p:sp>
      <p:sp>
        <p:nvSpPr>
          <p:cNvPr id="3" name="Content Placeholder 2">
            <a:extLst>
              <a:ext uri="{FF2B5EF4-FFF2-40B4-BE49-F238E27FC236}">
                <a16:creationId xmlns:a16="http://schemas.microsoft.com/office/drawing/2014/main" id="{119A4104-0EDC-FF95-EAB7-B7E09FC68F59}"/>
              </a:ext>
            </a:extLst>
          </p:cNvPr>
          <p:cNvSpPr>
            <a:spLocks noGrp="1"/>
          </p:cNvSpPr>
          <p:nvPr>
            <p:ph idx="1"/>
          </p:nvPr>
        </p:nvSpPr>
        <p:spPr/>
        <p:txBody>
          <a:bodyPr/>
          <a:lstStyle/>
          <a:p>
            <a:r>
              <a:rPr lang="en-US" dirty="0"/>
              <a:t>This key is not to prioritize your schedule, but to schedule your priority. </a:t>
            </a:r>
          </a:p>
          <a:p>
            <a:pPr lvl="1"/>
            <a:r>
              <a:rPr lang="en-US" dirty="0">
                <a:hlinkClick r:id="rId2"/>
              </a:rPr>
              <a:t>Big Rocks</a:t>
            </a:r>
            <a:endParaRPr lang="en-US" dirty="0"/>
          </a:p>
        </p:txBody>
      </p:sp>
      <p:grpSp>
        <p:nvGrpSpPr>
          <p:cNvPr id="4" name="Group 3">
            <a:extLst>
              <a:ext uri="{FF2B5EF4-FFF2-40B4-BE49-F238E27FC236}">
                <a16:creationId xmlns:a16="http://schemas.microsoft.com/office/drawing/2014/main" id="{8FBB5022-2005-BF85-FCB7-6363A0AF7AC1}"/>
              </a:ext>
            </a:extLst>
          </p:cNvPr>
          <p:cNvGrpSpPr/>
          <p:nvPr/>
        </p:nvGrpSpPr>
        <p:grpSpPr>
          <a:xfrm>
            <a:off x="304800" y="2078358"/>
            <a:ext cx="5669280" cy="1762122"/>
            <a:chOff x="3180080" y="2957524"/>
            <a:chExt cx="5669280" cy="1762122"/>
          </a:xfrm>
        </p:grpSpPr>
        <p:sp>
          <p:nvSpPr>
            <p:cNvPr id="5" name="Rectangle 4">
              <a:extLst>
                <a:ext uri="{FF2B5EF4-FFF2-40B4-BE49-F238E27FC236}">
                  <a16:creationId xmlns:a16="http://schemas.microsoft.com/office/drawing/2014/main" id="{6F2BE835-55F8-7DBA-6088-3EEAE2635425}"/>
                </a:ext>
              </a:extLst>
            </p:cNvPr>
            <p:cNvSpPr/>
            <p:nvPr/>
          </p:nvSpPr>
          <p:spPr>
            <a:xfrm>
              <a:off x="3180080" y="3219133"/>
              <a:ext cx="5669280" cy="1500513"/>
            </a:xfrm>
            <a:prstGeom prst="rect">
              <a:avLst/>
            </a:prstGeom>
            <a:solidFill>
              <a:srgbClr val="7F8F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An activity is important if YOU personally find it valuable, and if it contributes to your mission, values, and high-priority goals. </a:t>
              </a:r>
            </a:p>
          </p:txBody>
        </p:sp>
        <p:sp>
          <p:nvSpPr>
            <p:cNvPr id="6" name="TextBox 5">
              <a:extLst>
                <a:ext uri="{FF2B5EF4-FFF2-40B4-BE49-F238E27FC236}">
                  <a16:creationId xmlns:a16="http://schemas.microsoft.com/office/drawing/2014/main" id="{F5BB6285-02F9-3DFF-02A8-7D5372A919A4}"/>
                </a:ext>
              </a:extLst>
            </p:cNvPr>
            <p:cNvSpPr txBox="1"/>
            <p:nvPr/>
          </p:nvSpPr>
          <p:spPr>
            <a:xfrm>
              <a:off x="3408680" y="2957524"/>
              <a:ext cx="5212080" cy="523220"/>
            </a:xfrm>
            <a:prstGeom prst="rect">
              <a:avLst/>
            </a:prstGeom>
            <a:noFill/>
          </p:spPr>
          <p:txBody>
            <a:bodyPr wrap="square" rtlCol="0">
              <a:spAutoFit/>
            </a:bodyPr>
            <a:lstStyle/>
            <a:p>
              <a:r>
                <a:rPr lang="en-US" sz="2800" b="1" dirty="0">
                  <a:solidFill>
                    <a:srgbClr val="002060"/>
                  </a:solidFill>
                </a:rPr>
                <a:t>Importance</a:t>
              </a:r>
            </a:p>
          </p:txBody>
        </p:sp>
      </p:grpSp>
      <p:grpSp>
        <p:nvGrpSpPr>
          <p:cNvPr id="7" name="Group 6">
            <a:extLst>
              <a:ext uri="{FF2B5EF4-FFF2-40B4-BE49-F238E27FC236}">
                <a16:creationId xmlns:a16="http://schemas.microsoft.com/office/drawing/2014/main" id="{F27A6ED8-5B82-3C40-DD35-2801E35D951D}"/>
              </a:ext>
            </a:extLst>
          </p:cNvPr>
          <p:cNvGrpSpPr/>
          <p:nvPr/>
        </p:nvGrpSpPr>
        <p:grpSpPr>
          <a:xfrm>
            <a:off x="5974080" y="4217353"/>
            <a:ext cx="5669280" cy="1762122"/>
            <a:chOff x="3180080" y="2957524"/>
            <a:chExt cx="5669280" cy="1762122"/>
          </a:xfrm>
        </p:grpSpPr>
        <p:sp>
          <p:nvSpPr>
            <p:cNvPr id="8" name="Rectangle 7">
              <a:extLst>
                <a:ext uri="{FF2B5EF4-FFF2-40B4-BE49-F238E27FC236}">
                  <a16:creationId xmlns:a16="http://schemas.microsoft.com/office/drawing/2014/main" id="{C2AF12EA-35FC-E976-1785-01201C8704EB}"/>
                </a:ext>
              </a:extLst>
            </p:cNvPr>
            <p:cNvSpPr/>
            <p:nvPr/>
          </p:nvSpPr>
          <p:spPr>
            <a:xfrm>
              <a:off x="3180080" y="3219133"/>
              <a:ext cx="5669280" cy="1500513"/>
            </a:xfrm>
            <a:prstGeom prst="rect">
              <a:avLst/>
            </a:prstGeom>
            <a:solidFill>
              <a:srgbClr val="7F8F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An activity is urgent if YOU or OTHERS feel that it requires immediate attention. </a:t>
              </a:r>
            </a:p>
          </p:txBody>
        </p:sp>
        <p:sp>
          <p:nvSpPr>
            <p:cNvPr id="9" name="TextBox 8">
              <a:extLst>
                <a:ext uri="{FF2B5EF4-FFF2-40B4-BE49-F238E27FC236}">
                  <a16:creationId xmlns:a16="http://schemas.microsoft.com/office/drawing/2014/main" id="{6D5B8EF4-1458-B67B-7D0E-27E0CB22737F}"/>
                </a:ext>
              </a:extLst>
            </p:cNvPr>
            <p:cNvSpPr txBox="1"/>
            <p:nvPr/>
          </p:nvSpPr>
          <p:spPr>
            <a:xfrm>
              <a:off x="3408680" y="2957524"/>
              <a:ext cx="5212080" cy="523220"/>
            </a:xfrm>
            <a:prstGeom prst="rect">
              <a:avLst/>
            </a:prstGeom>
            <a:noFill/>
          </p:spPr>
          <p:txBody>
            <a:bodyPr wrap="square" rtlCol="0">
              <a:spAutoFit/>
            </a:bodyPr>
            <a:lstStyle/>
            <a:p>
              <a:r>
                <a:rPr lang="en-US" sz="2800" b="1" dirty="0">
                  <a:solidFill>
                    <a:srgbClr val="002060"/>
                  </a:solidFill>
                </a:rPr>
                <a:t>Urgent</a:t>
              </a:r>
            </a:p>
          </p:txBody>
        </p:sp>
      </p:grpSp>
      <p:sp>
        <p:nvSpPr>
          <p:cNvPr id="10" name="Date Placeholder 9">
            <a:extLst>
              <a:ext uri="{FF2B5EF4-FFF2-40B4-BE49-F238E27FC236}">
                <a16:creationId xmlns:a16="http://schemas.microsoft.com/office/drawing/2014/main" id="{FD01A694-6CC2-A641-A9BC-7E7B39D429CF}"/>
              </a:ext>
            </a:extLst>
          </p:cNvPr>
          <p:cNvSpPr>
            <a:spLocks noGrp="1"/>
          </p:cNvSpPr>
          <p:nvPr>
            <p:ph type="dt" sz="half" idx="10"/>
          </p:nvPr>
        </p:nvSpPr>
        <p:spPr/>
        <p:txBody>
          <a:bodyPr/>
          <a:lstStyle/>
          <a:p>
            <a:fld id="{F522AD26-4D78-4D36-93B4-A14559786781}" type="datetime1">
              <a:rPr lang="en-US" smtClean="0"/>
              <a:t>4/12/2023</a:t>
            </a:fld>
            <a:endParaRPr lang="en-US"/>
          </a:p>
        </p:txBody>
      </p:sp>
      <p:sp>
        <p:nvSpPr>
          <p:cNvPr id="11" name="Footer Placeholder 10">
            <a:extLst>
              <a:ext uri="{FF2B5EF4-FFF2-40B4-BE49-F238E27FC236}">
                <a16:creationId xmlns:a16="http://schemas.microsoft.com/office/drawing/2014/main" id="{7C6A7C76-10B4-A118-600A-B5E7D04259DA}"/>
              </a:ext>
            </a:extLst>
          </p:cNvPr>
          <p:cNvSpPr>
            <a:spLocks noGrp="1"/>
          </p:cNvSpPr>
          <p:nvPr>
            <p:ph type="ftr" sz="quarter" idx="11"/>
          </p:nvPr>
        </p:nvSpPr>
        <p:spPr/>
        <p:txBody>
          <a:bodyPr/>
          <a:lstStyle/>
          <a:p>
            <a:r>
              <a:rPr lang="en-US"/>
              <a:t>www.stabilem.com</a:t>
            </a:r>
          </a:p>
        </p:txBody>
      </p:sp>
      <p:sp>
        <p:nvSpPr>
          <p:cNvPr id="12" name="Slide Number Placeholder 11">
            <a:extLst>
              <a:ext uri="{FF2B5EF4-FFF2-40B4-BE49-F238E27FC236}">
                <a16:creationId xmlns:a16="http://schemas.microsoft.com/office/drawing/2014/main" id="{28C1E30B-79B9-71F2-CE5C-881156FC5CEB}"/>
              </a:ext>
            </a:extLst>
          </p:cNvPr>
          <p:cNvSpPr>
            <a:spLocks noGrp="1"/>
          </p:cNvSpPr>
          <p:nvPr>
            <p:ph type="sldNum" sz="quarter" idx="12"/>
          </p:nvPr>
        </p:nvSpPr>
        <p:spPr/>
        <p:txBody>
          <a:bodyPr/>
          <a:lstStyle/>
          <a:p>
            <a:fld id="{0979804F-9452-43DD-8675-4216EDE3EB93}" type="slidenum">
              <a:rPr lang="en-US" smtClean="0"/>
              <a:t>22</a:t>
            </a:fld>
            <a:endParaRPr lang="en-US"/>
          </a:p>
        </p:txBody>
      </p:sp>
    </p:spTree>
    <p:extLst>
      <p:ext uri="{BB962C8B-B14F-4D97-AF65-F5344CB8AC3E}">
        <p14:creationId xmlns:p14="http://schemas.microsoft.com/office/powerpoint/2010/main" val="13658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795C8359-3D0D-CCAA-4904-16EEEC98BFD2}"/>
              </a:ext>
            </a:extLst>
          </p:cNvPr>
          <p:cNvGrpSpPr/>
          <p:nvPr/>
        </p:nvGrpSpPr>
        <p:grpSpPr>
          <a:xfrm>
            <a:off x="5931532" y="2044092"/>
            <a:ext cx="5604352" cy="3784437"/>
            <a:chOff x="5919953" y="2056585"/>
            <a:chExt cx="5604352" cy="3784437"/>
          </a:xfrm>
        </p:grpSpPr>
        <p:sp>
          <p:nvSpPr>
            <p:cNvPr id="13" name="Rectangle 12">
              <a:extLst>
                <a:ext uri="{FF2B5EF4-FFF2-40B4-BE49-F238E27FC236}">
                  <a16:creationId xmlns:a16="http://schemas.microsoft.com/office/drawing/2014/main" id="{D72A1D29-5A77-1512-3E0A-B13E9E2FBF18}"/>
                </a:ext>
              </a:extLst>
            </p:cNvPr>
            <p:cNvSpPr/>
            <p:nvPr/>
          </p:nvSpPr>
          <p:spPr>
            <a:xfrm>
              <a:off x="6301225" y="2422977"/>
              <a:ext cx="5223080" cy="341804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12" name="Rectangle 11">
              <a:extLst>
                <a:ext uri="{FF2B5EF4-FFF2-40B4-BE49-F238E27FC236}">
                  <a16:creationId xmlns:a16="http://schemas.microsoft.com/office/drawing/2014/main" id="{2C7102C4-B5C6-5C6D-AD88-244D990DFE58}"/>
                </a:ext>
              </a:extLst>
            </p:cNvPr>
            <p:cNvSpPr/>
            <p:nvPr/>
          </p:nvSpPr>
          <p:spPr>
            <a:xfrm>
              <a:off x="5919953" y="2056585"/>
              <a:ext cx="5223080" cy="341804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15" name="TextBox 14">
              <a:extLst>
                <a:ext uri="{FF2B5EF4-FFF2-40B4-BE49-F238E27FC236}">
                  <a16:creationId xmlns:a16="http://schemas.microsoft.com/office/drawing/2014/main" id="{85BE49DA-DAB2-EE0A-140D-FFF4EF95E883}"/>
                </a:ext>
              </a:extLst>
            </p:cNvPr>
            <p:cNvSpPr txBox="1"/>
            <p:nvPr/>
          </p:nvSpPr>
          <p:spPr>
            <a:xfrm>
              <a:off x="9524651" y="5115772"/>
              <a:ext cx="1629653" cy="369332"/>
            </a:xfrm>
            <a:prstGeom prst="rect">
              <a:avLst/>
            </a:prstGeom>
            <a:noFill/>
          </p:spPr>
          <p:txBody>
            <a:bodyPr wrap="square" rtlCol="0">
              <a:spAutoFit/>
            </a:bodyPr>
            <a:lstStyle/>
            <a:p>
              <a:pPr algn="r"/>
              <a:r>
                <a:rPr lang="en-US" dirty="0">
                  <a:solidFill>
                    <a:srgbClr val="002060"/>
                  </a:solidFill>
                </a:rPr>
                <a:t>Organizational</a:t>
              </a:r>
            </a:p>
          </p:txBody>
        </p:sp>
        <p:sp>
          <p:nvSpPr>
            <p:cNvPr id="16" name="TextBox 15">
              <a:extLst>
                <a:ext uri="{FF2B5EF4-FFF2-40B4-BE49-F238E27FC236}">
                  <a16:creationId xmlns:a16="http://schemas.microsoft.com/office/drawing/2014/main" id="{0F0F97A0-89C0-EB35-9097-950EBF268FFD}"/>
                </a:ext>
              </a:extLst>
            </p:cNvPr>
            <p:cNvSpPr txBox="1"/>
            <p:nvPr/>
          </p:nvSpPr>
          <p:spPr>
            <a:xfrm>
              <a:off x="9794908" y="5463089"/>
              <a:ext cx="1629653" cy="369332"/>
            </a:xfrm>
            <a:prstGeom prst="rect">
              <a:avLst/>
            </a:prstGeom>
            <a:noFill/>
          </p:spPr>
          <p:txBody>
            <a:bodyPr wrap="square" rtlCol="0">
              <a:spAutoFit/>
            </a:bodyPr>
            <a:lstStyle/>
            <a:p>
              <a:pPr algn="r"/>
              <a:r>
                <a:rPr lang="en-US" dirty="0">
                  <a:solidFill>
                    <a:srgbClr val="002060"/>
                  </a:solidFill>
                </a:rPr>
                <a:t>Cultural</a:t>
              </a:r>
            </a:p>
          </p:txBody>
        </p:sp>
      </p:grpSp>
      <p:sp>
        <p:nvSpPr>
          <p:cNvPr id="2" name="Title 1"/>
          <p:cNvSpPr>
            <a:spLocks noGrp="1"/>
          </p:cNvSpPr>
          <p:nvPr>
            <p:ph type="title"/>
          </p:nvPr>
        </p:nvSpPr>
        <p:spPr/>
        <p:txBody>
          <a:bodyPr/>
          <a:lstStyle/>
          <a:p>
            <a:r>
              <a:rPr lang="en-US" dirty="0"/>
              <a:t>Time </a:t>
            </a:r>
            <a:r>
              <a:rPr lang="en-US" dirty="0" err="1"/>
              <a:t>Mgmt</a:t>
            </a:r>
            <a:r>
              <a:rPr lang="en-US" dirty="0"/>
              <a:t> for Long Term Vision</a:t>
            </a:r>
          </a:p>
        </p:txBody>
      </p:sp>
      <p:sp>
        <p:nvSpPr>
          <p:cNvPr id="3" name="Content Placeholder 2"/>
          <p:cNvSpPr>
            <a:spLocks noGrp="1"/>
          </p:cNvSpPr>
          <p:nvPr>
            <p:ph idx="1"/>
          </p:nvPr>
        </p:nvSpPr>
        <p:spPr>
          <a:noFill/>
        </p:spPr>
        <p:txBody>
          <a:bodyPr/>
          <a:lstStyle/>
          <a:p>
            <a:r>
              <a:rPr lang="en-US" dirty="0"/>
              <a:t>3 things companies should do well</a:t>
            </a:r>
          </a:p>
          <a:p>
            <a:r>
              <a:rPr lang="en-US" dirty="0"/>
              <a:t>Focus by level</a:t>
            </a:r>
          </a:p>
        </p:txBody>
      </p:sp>
      <p:sp>
        <p:nvSpPr>
          <p:cNvPr id="4" name="Rectangle 3"/>
          <p:cNvSpPr/>
          <p:nvPr/>
        </p:nvSpPr>
        <p:spPr>
          <a:xfrm>
            <a:off x="5465712" y="1646730"/>
            <a:ext cx="5223080" cy="3418045"/>
          </a:xfrm>
          <a:prstGeom prst="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cxnSp>
        <p:nvCxnSpPr>
          <p:cNvPr id="6" name="Straight Connector 5"/>
          <p:cNvCxnSpPr/>
          <p:nvPr/>
        </p:nvCxnSpPr>
        <p:spPr>
          <a:xfrm flipV="1">
            <a:off x="5427308" y="1646730"/>
            <a:ext cx="5261485" cy="341804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5490469" y="1646730"/>
            <a:ext cx="2417710" cy="157460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19622411">
            <a:off x="7735092" y="3292321"/>
            <a:ext cx="2550057" cy="954107"/>
          </a:xfrm>
          <a:prstGeom prst="rect">
            <a:avLst/>
          </a:prstGeom>
          <a:noFill/>
        </p:spPr>
        <p:txBody>
          <a:bodyPr wrap="none" rtlCol="0">
            <a:spAutoFit/>
          </a:bodyPr>
          <a:lstStyle/>
          <a:p>
            <a:r>
              <a:rPr lang="en-US" sz="2800" b="1" dirty="0">
                <a:solidFill>
                  <a:srgbClr val="002060"/>
                </a:solidFill>
              </a:rPr>
              <a:t>Maintain Order,</a:t>
            </a:r>
          </a:p>
          <a:p>
            <a:r>
              <a:rPr lang="en-US" sz="2800" b="1" dirty="0">
                <a:solidFill>
                  <a:srgbClr val="002060"/>
                </a:solidFill>
              </a:rPr>
              <a:t>Standardization</a:t>
            </a:r>
          </a:p>
        </p:txBody>
      </p:sp>
      <p:sp>
        <p:nvSpPr>
          <p:cNvPr id="10" name="TextBox 9"/>
          <p:cNvSpPr txBox="1"/>
          <p:nvPr/>
        </p:nvSpPr>
        <p:spPr>
          <a:xfrm rot="19633688">
            <a:off x="6393361" y="2314467"/>
            <a:ext cx="2214837" cy="954107"/>
          </a:xfrm>
          <a:prstGeom prst="rect">
            <a:avLst/>
          </a:prstGeom>
          <a:noFill/>
        </p:spPr>
        <p:txBody>
          <a:bodyPr wrap="none" rtlCol="0">
            <a:spAutoFit/>
          </a:bodyPr>
          <a:lstStyle/>
          <a:p>
            <a:pPr algn="ctr"/>
            <a:r>
              <a:rPr lang="en-US" sz="2800" b="1" dirty="0">
                <a:solidFill>
                  <a:srgbClr val="002060"/>
                </a:solidFill>
              </a:rPr>
              <a:t>Continuous</a:t>
            </a:r>
            <a:endParaRPr lang="en-US" sz="2000" b="1" dirty="0">
              <a:solidFill>
                <a:srgbClr val="002060"/>
              </a:solidFill>
            </a:endParaRPr>
          </a:p>
          <a:p>
            <a:pPr algn="ctr"/>
            <a:r>
              <a:rPr lang="en-US" sz="2800" b="1" dirty="0">
                <a:solidFill>
                  <a:srgbClr val="002060"/>
                </a:solidFill>
              </a:rPr>
              <a:t>Improvement</a:t>
            </a:r>
          </a:p>
        </p:txBody>
      </p:sp>
      <p:sp>
        <p:nvSpPr>
          <p:cNvPr id="11" name="TextBox 10"/>
          <p:cNvSpPr txBox="1"/>
          <p:nvPr/>
        </p:nvSpPr>
        <p:spPr>
          <a:xfrm rot="19580490">
            <a:off x="5433733" y="1956614"/>
            <a:ext cx="1794081" cy="523220"/>
          </a:xfrm>
          <a:prstGeom prst="rect">
            <a:avLst/>
          </a:prstGeom>
          <a:noFill/>
        </p:spPr>
        <p:txBody>
          <a:bodyPr wrap="none" rtlCol="0">
            <a:spAutoFit/>
          </a:bodyPr>
          <a:lstStyle/>
          <a:p>
            <a:r>
              <a:rPr lang="en-US" sz="2800" b="1" dirty="0">
                <a:solidFill>
                  <a:srgbClr val="002060"/>
                </a:solidFill>
              </a:rPr>
              <a:t>Innovation</a:t>
            </a:r>
          </a:p>
        </p:txBody>
      </p:sp>
      <p:cxnSp>
        <p:nvCxnSpPr>
          <p:cNvPr id="17" name="Straight Connector 16"/>
          <p:cNvCxnSpPr/>
          <p:nvPr/>
        </p:nvCxnSpPr>
        <p:spPr>
          <a:xfrm>
            <a:off x="2930982" y="1646729"/>
            <a:ext cx="7757810" cy="1"/>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652395" y="4335079"/>
            <a:ext cx="1593834" cy="369332"/>
          </a:xfrm>
          <a:prstGeom prst="rect">
            <a:avLst/>
          </a:prstGeom>
          <a:noFill/>
        </p:spPr>
        <p:txBody>
          <a:bodyPr wrap="none" rtlCol="0">
            <a:spAutoFit/>
          </a:bodyPr>
          <a:lstStyle/>
          <a:p>
            <a:r>
              <a:rPr lang="en-US" b="1" dirty="0">
                <a:solidFill>
                  <a:srgbClr val="002060"/>
                </a:solidFill>
              </a:rPr>
              <a:t>Operator Level</a:t>
            </a:r>
          </a:p>
        </p:txBody>
      </p:sp>
      <p:sp>
        <p:nvSpPr>
          <p:cNvPr id="19" name="TextBox 18"/>
          <p:cNvSpPr txBox="1"/>
          <p:nvPr/>
        </p:nvSpPr>
        <p:spPr>
          <a:xfrm>
            <a:off x="3421564" y="3490169"/>
            <a:ext cx="1744773" cy="369332"/>
          </a:xfrm>
          <a:prstGeom prst="rect">
            <a:avLst/>
          </a:prstGeom>
          <a:noFill/>
        </p:spPr>
        <p:txBody>
          <a:bodyPr wrap="none" rtlCol="0">
            <a:spAutoFit/>
          </a:bodyPr>
          <a:lstStyle/>
          <a:p>
            <a:r>
              <a:rPr lang="en-US" b="1" dirty="0">
                <a:solidFill>
                  <a:srgbClr val="002060"/>
                </a:solidFill>
              </a:rPr>
              <a:t>Supervisor Level</a:t>
            </a:r>
          </a:p>
        </p:txBody>
      </p:sp>
      <p:sp>
        <p:nvSpPr>
          <p:cNvPr id="20" name="TextBox 19"/>
          <p:cNvSpPr txBox="1"/>
          <p:nvPr/>
        </p:nvSpPr>
        <p:spPr>
          <a:xfrm>
            <a:off x="3639639" y="2606854"/>
            <a:ext cx="1584729" cy="369332"/>
          </a:xfrm>
          <a:prstGeom prst="rect">
            <a:avLst/>
          </a:prstGeom>
          <a:noFill/>
        </p:spPr>
        <p:txBody>
          <a:bodyPr wrap="none" rtlCol="0">
            <a:spAutoFit/>
          </a:bodyPr>
          <a:lstStyle/>
          <a:p>
            <a:r>
              <a:rPr lang="en-US" b="1" dirty="0">
                <a:solidFill>
                  <a:srgbClr val="002060"/>
                </a:solidFill>
              </a:rPr>
              <a:t>Manager Level</a:t>
            </a:r>
          </a:p>
        </p:txBody>
      </p:sp>
      <p:sp>
        <p:nvSpPr>
          <p:cNvPr id="22" name="TextBox 21"/>
          <p:cNvSpPr txBox="1"/>
          <p:nvPr/>
        </p:nvSpPr>
        <p:spPr>
          <a:xfrm>
            <a:off x="3549803" y="1815067"/>
            <a:ext cx="1634102" cy="369332"/>
          </a:xfrm>
          <a:prstGeom prst="rect">
            <a:avLst/>
          </a:prstGeom>
          <a:noFill/>
        </p:spPr>
        <p:txBody>
          <a:bodyPr wrap="none" rtlCol="0">
            <a:spAutoFit/>
          </a:bodyPr>
          <a:lstStyle/>
          <a:p>
            <a:r>
              <a:rPr lang="en-US" b="1" dirty="0">
                <a:solidFill>
                  <a:srgbClr val="002060"/>
                </a:solidFill>
              </a:rPr>
              <a:t>Executive Level</a:t>
            </a:r>
          </a:p>
        </p:txBody>
      </p:sp>
      <p:cxnSp>
        <p:nvCxnSpPr>
          <p:cNvPr id="26" name="Straight Connector 25"/>
          <p:cNvCxnSpPr/>
          <p:nvPr/>
        </p:nvCxnSpPr>
        <p:spPr>
          <a:xfrm>
            <a:off x="2930982" y="2376424"/>
            <a:ext cx="7757810" cy="1"/>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930982" y="3221334"/>
            <a:ext cx="7757810" cy="1"/>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930982" y="4104649"/>
            <a:ext cx="7757810" cy="1"/>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0"/>
          </p:nvPr>
        </p:nvSpPr>
        <p:spPr/>
        <p:txBody>
          <a:bodyPr/>
          <a:lstStyle/>
          <a:p>
            <a:fld id="{04B55455-1934-42C0-96A2-77186094ADA8}" type="slidenum">
              <a:rPr lang="en-US" smtClean="0"/>
              <a:t>23</a:t>
            </a:fld>
            <a:endParaRPr lang="en-US" dirty="0"/>
          </a:p>
        </p:txBody>
      </p:sp>
      <p:sp>
        <p:nvSpPr>
          <p:cNvPr id="8" name="Footer Placeholder 7">
            <a:extLst>
              <a:ext uri="{FF2B5EF4-FFF2-40B4-BE49-F238E27FC236}">
                <a16:creationId xmlns:a16="http://schemas.microsoft.com/office/drawing/2014/main" id="{44C0F313-DDED-3D48-61A1-675ECC6FAD20}"/>
              </a:ext>
            </a:extLst>
          </p:cNvPr>
          <p:cNvSpPr>
            <a:spLocks noGrp="1"/>
          </p:cNvSpPr>
          <p:nvPr>
            <p:ph type="ftr" sz="quarter" idx="11"/>
          </p:nvPr>
        </p:nvSpPr>
        <p:spPr/>
        <p:txBody>
          <a:bodyPr/>
          <a:lstStyle/>
          <a:p>
            <a:r>
              <a:rPr lang="en-US"/>
              <a:t>www.stabilem.com</a:t>
            </a:r>
          </a:p>
        </p:txBody>
      </p:sp>
      <p:sp>
        <p:nvSpPr>
          <p:cNvPr id="23" name="TextBox 22">
            <a:extLst>
              <a:ext uri="{FF2B5EF4-FFF2-40B4-BE49-F238E27FC236}">
                <a16:creationId xmlns:a16="http://schemas.microsoft.com/office/drawing/2014/main" id="{20596AB0-7E05-78C2-D6CE-E700E499745D}"/>
              </a:ext>
            </a:extLst>
          </p:cNvPr>
          <p:cNvSpPr txBox="1"/>
          <p:nvPr/>
        </p:nvSpPr>
        <p:spPr>
          <a:xfrm>
            <a:off x="8898624" y="4693973"/>
            <a:ext cx="1629653" cy="369332"/>
          </a:xfrm>
          <a:prstGeom prst="rect">
            <a:avLst/>
          </a:prstGeom>
          <a:noFill/>
        </p:spPr>
        <p:txBody>
          <a:bodyPr wrap="square" rtlCol="0">
            <a:spAutoFit/>
          </a:bodyPr>
          <a:lstStyle/>
          <a:p>
            <a:pPr algn="r"/>
            <a:r>
              <a:rPr lang="en-US" dirty="0">
                <a:solidFill>
                  <a:srgbClr val="002060"/>
                </a:solidFill>
              </a:rPr>
              <a:t>Technical</a:t>
            </a:r>
          </a:p>
        </p:txBody>
      </p:sp>
      <p:sp>
        <p:nvSpPr>
          <p:cNvPr id="14" name="Date Placeholder 13">
            <a:extLst>
              <a:ext uri="{FF2B5EF4-FFF2-40B4-BE49-F238E27FC236}">
                <a16:creationId xmlns:a16="http://schemas.microsoft.com/office/drawing/2014/main" id="{AD8E62BD-B0FD-4E76-DF8B-7A5D8F628F5A}"/>
              </a:ext>
            </a:extLst>
          </p:cNvPr>
          <p:cNvSpPr>
            <a:spLocks noGrp="1"/>
          </p:cNvSpPr>
          <p:nvPr>
            <p:ph type="dt" sz="half" idx="10"/>
          </p:nvPr>
        </p:nvSpPr>
        <p:spPr/>
        <p:txBody>
          <a:bodyPr/>
          <a:lstStyle/>
          <a:p>
            <a:fld id="{B39EEA63-BEAF-47F4-AB4E-42E7AFA8C835}" type="datetime1">
              <a:rPr lang="en-US" smtClean="0"/>
              <a:t>4/12/2023</a:t>
            </a:fld>
            <a:endParaRPr lang="en-US"/>
          </a:p>
        </p:txBody>
      </p:sp>
    </p:spTree>
    <p:extLst>
      <p:ext uri="{BB962C8B-B14F-4D97-AF65-F5344CB8AC3E}">
        <p14:creationId xmlns:p14="http://schemas.microsoft.com/office/powerpoint/2010/main" val="3663499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left)">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left)">
                                      <p:cBhvr>
                                        <p:cTn id="29" dur="500"/>
                                        <p:tgtEl>
                                          <p:spTgt spid="28"/>
                                        </p:tgtEl>
                                      </p:cBhvr>
                                    </p:animEffect>
                                  </p:childTnLst>
                                </p:cTn>
                              </p:par>
                            </p:childTnLst>
                          </p:cTn>
                        </p:par>
                        <p:par>
                          <p:cTn id="30" fill="hold">
                            <p:stCondLst>
                              <p:cond delay="500"/>
                            </p:stCondLst>
                            <p:childTnLst>
                              <p:par>
                                <p:cTn id="31" presetID="1"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left)">
                                      <p:cBhvr>
                                        <p:cTn id="37" dur="500"/>
                                        <p:tgtEl>
                                          <p:spTgt spid="27"/>
                                        </p:tgtEl>
                                      </p:cBhvr>
                                    </p:animEffect>
                                  </p:childTnLst>
                                </p:cTn>
                              </p:par>
                            </p:childTnLst>
                          </p:cTn>
                        </p:par>
                        <p:par>
                          <p:cTn id="38" fill="hold">
                            <p:stCondLst>
                              <p:cond delay="500"/>
                            </p:stCondLst>
                            <p:childTnLst>
                              <p:par>
                                <p:cTn id="39" presetID="1" presetClass="entr" presetSubtype="0"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left)">
                                      <p:cBhvr>
                                        <p:cTn id="45" dur="500"/>
                                        <p:tgtEl>
                                          <p:spTgt spid="26"/>
                                        </p:tgtEl>
                                      </p:cBhvr>
                                    </p:animEffect>
                                  </p:childTnLst>
                                </p:cTn>
                              </p:par>
                            </p:childTnLst>
                          </p:cTn>
                        </p:par>
                        <p:par>
                          <p:cTn id="46" fill="hold">
                            <p:stCondLst>
                              <p:cond delay="500"/>
                            </p:stCondLst>
                            <p:childTnLst>
                              <p:par>
                                <p:cTn id="47" presetID="1" presetClass="entr" presetSubtype="0"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left)">
                                      <p:cBhvr>
                                        <p:cTn id="53" dur="500"/>
                                        <p:tgtEl>
                                          <p:spTgt spid="17"/>
                                        </p:tgtEl>
                                      </p:cBhvr>
                                    </p:animEffect>
                                  </p:childTnLst>
                                </p:cTn>
                              </p:par>
                            </p:childTnLst>
                          </p:cTn>
                        </p:par>
                        <p:par>
                          <p:cTn id="54" fill="hold">
                            <p:stCondLst>
                              <p:cond delay="500"/>
                            </p:stCondLst>
                            <p:childTnLst>
                              <p:par>
                                <p:cTn id="55" presetID="1" presetClass="entr" presetSubtype="0" fill="hold" grpId="0" nodeType="after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uiExpand="1"/>
      <p:bldP spid="10" grpId="0" uiExpand="1"/>
      <p:bldP spid="11" grpId="0" uiExpand="1"/>
      <p:bldP spid="18" grpId="0"/>
      <p:bldP spid="19" grpId="0"/>
      <p:bldP spid="20" grpId="0"/>
      <p:bldP spid="22" grpId="0"/>
      <p:bldP spid="2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0"/>
          <p:cNvSpPr txBox="1">
            <a:spLocks noChangeArrowheads="1"/>
          </p:cNvSpPr>
          <p:nvPr/>
        </p:nvSpPr>
        <p:spPr bwMode="auto">
          <a:xfrm>
            <a:off x="6324600" y="1010544"/>
            <a:ext cx="4191000" cy="2185214"/>
          </a:xfrm>
          <a:prstGeom prst="rect">
            <a:avLst/>
          </a:prstGeom>
          <a:noFill/>
          <a:ln w="9525">
            <a:noFill/>
            <a:miter lim="800000"/>
            <a:headEnd/>
            <a:tailEnd/>
          </a:ln>
        </p:spPr>
        <p:txBody>
          <a:bodyPr wrap="square">
            <a:spAutoFit/>
          </a:bodyPr>
          <a:lstStyle/>
          <a:p>
            <a:pPr eaLnBrk="1" hangingPunct="1"/>
            <a:r>
              <a:rPr lang="en-US" u="sng" dirty="0">
                <a:solidFill>
                  <a:srgbClr val="002060"/>
                </a:solidFill>
                <a:latin typeface="Arial" charset="0"/>
              </a:rPr>
              <a:t>Quadrant II:  Goal Related</a:t>
            </a:r>
          </a:p>
          <a:p>
            <a:pPr marL="285750" indent="-285750">
              <a:buFont typeface="Arial" panose="020B0604020202020204" pitchFamily="34" charset="0"/>
              <a:buChar char="•"/>
            </a:pPr>
            <a:r>
              <a:rPr lang="en-US" sz="1400" dirty="0">
                <a:solidFill>
                  <a:srgbClr val="002060"/>
                </a:solidFill>
                <a:latin typeface="Arial" charset="0"/>
              </a:rPr>
              <a:t>Prevention/solving of problems</a:t>
            </a:r>
          </a:p>
          <a:p>
            <a:pPr marL="285750" indent="-285750">
              <a:buFont typeface="Arial" panose="020B0604020202020204" pitchFamily="34" charset="0"/>
              <a:buChar char="•"/>
            </a:pPr>
            <a:r>
              <a:rPr lang="en-US" sz="1400" dirty="0">
                <a:solidFill>
                  <a:srgbClr val="002060"/>
                </a:solidFill>
                <a:latin typeface="Arial" charset="0"/>
              </a:rPr>
              <a:t>Planning</a:t>
            </a:r>
          </a:p>
          <a:p>
            <a:pPr marL="285750" indent="-285750">
              <a:buFont typeface="Arial" panose="020B0604020202020204" pitchFamily="34" charset="0"/>
              <a:buChar char="•"/>
            </a:pPr>
            <a:r>
              <a:rPr lang="en-US" sz="1400" dirty="0">
                <a:solidFill>
                  <a:srgbClr val="002060"/>
                </a:solidFill>
                <a:latin typeface="Arial" charset="0"/>
              </a:rPr>
              <a:t>Continuous Improvement</a:t>
            </a:r>
          </a:p>
          <a:p>
            <a:pPr marL="285750" indent="-285750">
              <a:buFont typeface="Arial" panose="020B0604020202020204" pitchFamily="34" charset="0"/>
              <a:buChar char="•"/>
            </a:pPr>
            <a:r>
              <a:rPr lang="en-US" sz="1400" dirty="0">
                <a:solidFill>
                  <a:srgbClr val="002060"/>
                </a:solidFill>
                <a:latin typeface="Arial" charset="0"/>
              </a:rPr>
              <a:t>Personal Growth &amp; Developing others</a:t>
            </a:r>
          </a:p>
          <a:p>
            <a:pPr marL="285750" indent="-285750">
              <a:buFont typeface="Arial" panose="020B0604020202020204" pitchFamily="34" charset="0"/>
              <a:buChar char="•"/>
            </a:pPr>
            <a:r>
              <a:rPr lang="en-US" sz="1400" dirty="0">
                <a:solidFill>
                  <a:srgbClr val="002060"/>
                </a:solidFill>
                <a:latin typeface="Arial" charset="0"/>
              </a:rPr>
              <a:t>Reflection</a:t>
            </a:r>
          </a:p>
          <a:p>
            <a:pPr marL="285750" indent="-285750">
              <a:buFont typeface="Arial" panose="020B0604020202020204" pitchFamily="34" charset="0"/>
              <a:buChar char="•"/>
            </a:pPr>
            <a:r>
              <a:rPr lang="en-US" sz="1400" dirty="0">
                <a:solidFill>
                  <a:srgbClr val="002060"/>
                </a:solidFill>
                <a:latin typeface="Arial" charset="0"/>
              </a:rPr>
              <a:t>Opportunities</a:t>
            </a:r>
          </a:p>
          <a:p>
            <a:pPr marL="285750" indent="-285750">
              <a:buFont typeface="Arial" panose="020B0604020202020204" pitchFamily="34" charset="0"/>
              <a:buChar char="•"/>
            </a:pPr>
            <a:endParaRPr lang="en-US" sz="1600" dirty="0">
              <a:solidFill>
                <a:srgbClr val="002060"/>
              </a:solidFill>
              <a:latin typeface="Arial" charset="0"/>
            </a:endParaRPr>
          </a:p>
          <a:p>
            <a:pPr algn="ctr" eaLnBrk="1" hangingPunct="1"/>
            <a:r>
              <a:rPr lang="en-US" dirty="0">
                <a:solidFill>
                  <a:srgbClr val="002060"/>
                </a:solidFill>
                <a:latin typeface="Arial" charset="0"/>
              </a:rPr>
              <a:t> </a:t>
            </a:r>
            <a:r>
              <a:rPr lang="en-US" b="1" dirty="0">
                <a:solidFill>
                  <a:srgbClr val="002060"/>
                </a:solidFill>
                <a:latin typeface="Arial" charset="0"/>
              </a:rPr>
              <a:t>Addresses Tomorrow</a:t>
            </a:r>
          </a:p>
        </p:txBody>
      </p:sp>
      <p:sp>
        <p:nvSpPr>
          <p:cNvPr id="2" name="Title 1"/>
          <p:cNvSpPr>
            <a:spLocks noGrp="1"/>
          </p:cNvSpPr>
          <p:nvPr>
            <p:ph type="title"/>
          </p:nvPr>
        </p:nvSpPr>
        <p:spPr/>
        <p:txBody>
          <a:bodyPr/>
          <a:lstStyle/>
          <a:p>
            <a:r>
              <a:rPr lang="en-US" dirty="0"/>
              <a:t>Time </a:t>
            </a:r>
            <a:r>
              <a:rPr lang="en-US" dirty="0" err="1"/>
              <a:t>Mgmt</a:t>
            </a:r>
            <a:r>
              <a:rPr lang="en-US" dirty="0"/>
              <a:t> for Long Term Vision</a:t>
            </a:r>
          </a:p>
        </p:txBody>
      </p:sp>
      <p:sp>
        <p:nvSpPr>
          <p:cNvPr id="4" name="Line 10"/>
          <p:cNvSpPr>
            <a:spLocks noChangeShapeType="1"/>
          </p:cNvSpPr>
          <p:nvPr/>
        </p:nvSpPr>
        <p:spPr bwMode="auto">
          <a:xfrm>
            <a:off x="6318250" y="727969"/>
            <a:ext cx="6350" cy="5638800"/>
          </a:xfrm>
          <a:prstGeom prst="line">
            <a:avLst/>
          </a:prstGeom>
          <a:noFill/>
          <a:ln w="9525">
            <a:solidFill>
              <a:srgbClr val="002060"/>
            </a:solidFill>
            <a:round/>
            <a:headEnd/>
            <a:tailEnd/>
          </a:ln>
        </p:spPr>
        <p:txBody>
          <a:bodyPr/>
          <a:lstStyle/>
          <a:p>
            <a:endParaRPr lang="en-US">
              <a:solidFill>
                <a:srgbClr val="002060"/>
              </a:solidFill>
            </a:endParaRPr>
          </a:p>
        </p:txBody>
      </p:sp>
      <p:sp>
        <p:nvSpPr>
          <p:cNvPr id="5" name="Line 11"/>
          <p:cNvSpPr>
            <a:spLocks noChangeShapeType="1"/>
          </p:cNvSpPr>
          <p:nvPr/>
        </p:nvSpPr>
        <p:spPr bwMode="auto">
          <a:xfrm flipH="1">
            <a:off x="2209800" y="1032769"/>
            <a:ext cx="0" cy="5334000"/>
          </a:xfrm>
          <a:prstGeom prst="line">
            <a:avLst/>
          </a:prstGeom>
          <a:noFill/>
          <a:ln w="9525">
            <a:solidFill>
              <a:srgbClr val="002060"/>
            </a:solidFill>
            <a:round/>
            <a:headEnd/>
            <a:tailEnd/>
          </a:ln>
        </p:spPr>
        <p:txBody>
          <a:bodyPr/>
          <a:lstStyle/>
          <a:p>
            <a:endParaRPr lang="en-US">
              <a:solidFill>
                <a:srgbClr val="002060"/>
              </a:solidFill>
            </a:endParaRPr>
          </a:p>
        </p:txBody>
      </p:sp>
      <p:sp>
        <p:nvSpPr>
          <p:cNvPr id="6" name="Line 12"/>
          <p:cNvSpPr>
            <a:spLocks noChangeShapeType="1"/>
          </p:cNvSpPr>
          <p:nvPr/>
        </p:nvSpPr>
        <p:spPr bwMode="auto">
          <a:xfrm flipH="1">
            <a:off x="10515600" y="1032769"/>
            <a:ext cx="0" cy="5334000"/>
          </a:xfrm>
          <a:prstGeom prst="line">
            <a:avLst/>
          </a:prstGeom>
          <a:noFill/>
          <a:ln w="9525">
            <a:solidFill>
              <a:srgbClr val="002060"/>
            </a:solidFill>
            <a:round/>
            <a:headEnd/>
            <a:tailEnd/>
          </a:ln>
        </p:spPr>
        <p:txBody>
          <a:bodyPr/>
          <a:lstStyle/>
          <a:p>
            <a:endParaRPr lang="en-US">
              <a:solidFill>
                <a:srgbClr val="002060"/>
              </a:solidFill>
            </a:endParaRPr>
          </a:p>
        </p:txBody>
      </p:sp>
      <p:sp>
        <p:nvSpPr>
          <p:cNvPr id="7" name="Line 13"/>
          <p:cNvSpPr>
            <a:spLocks noChangeShapeType="1"/>
          </p:cNvSpPr>
          <p:nvPr/>
        </p:nvSpPr>
        <p:spPr bwMode="auto">
          <a:xfrm>
            <a:off x="2209800" y="1032769"/>
            <a:ext cx="8305800" cy="0"/>
          </a:xfrm>
          <a:prstGeom prst="line">
            <a:avLst/>
          </a:prstGeom>
          <a:noFill/>
          <a:ln w="9525">
            <a:solidFill>
              <a:srgbClr val="002060"/>
            </a:solidFill>
            <a:round/>
            <a:headEnd/>
            <a:tailEnd/>
          </a:ln>
        </p:spPr>
        <p:txBody>
          <a:bodyPr/>
          <a:lstStyle/>
          <a:p>
            <a:endParaRPr lang="en-US">
              <a:solidFill>
                <a:srgbClr val="002060"/>
              </a:solidFill>
            </a:endParaRPr>
          </a:p>
        </p:txBody>
      </p:sp>
      <p:sp>
        <p:nvSpPr>
          <p:cNvPr id="8" name="Line 14"/>
          <p:cNvSpPr>
            <a:spLocks noChangeShapeType="1"/>
          </p:cNvSpPr>
          <p:nvPr/>
        </p:nvSpPr>
        <p:spPr bwMode="auto">
          <a:xfrm>
            <a:off x="1676400" y="3699769"/>
            <a:ext cx="8845550" cy="0"/>
          </a:xfrm>
          <a:prstGeom prst="line">
            <a:avLst/>
          </a:prstGeom>
          <a:noFill/>
          <a:ln w="9525">
            <a:solidFill>
              <a:srgbClr val="002060"/>
            </a:solidFill>
            <a:round/>
            <a:headEnd/>
            <a:tailEnd/>
          </a:ln>
        </p:spPr>
        <p:txBody>
          <a:bodyPr/>
          <a:lstStyle/>
          <a:p>
            <a:endParaRPr lang="en-US">
              <a:solidFill>
                <a:srgbClr val="002060"/>
              </a:solidFill>
            </a:endParaRPr>
          </a:p>
        </p:txBody>
      </p:sp>
      <p:sp>
        <p:nvSpPr>
          <p:cNvPr id="9" name="Line 15"/>
          <p:cNvSpPr>
            <a:spLocks noChangeShapeType="1"/>
          </p:cNvSpPr>
          <p:nvPr/>
        </p:nvSpPr>
        <p:spPr bwMode="auto">
          <a:xfrm>
            <a:off x="2209800" y="6366769"/>
            <a:ext cx="8291512" cy="0"/>
          </a:xfrm>
          <a:prstGeom prst="line">
            <a:avLst/>
          </a:prstGeom>
          <a:noFill/>
          <a:ln w="9525">
            <a:solidFill>
              <a:srgbClr val="002060"/>
            </a:solidFill>
            <a:round/>
            <a:headEnd/>
            <a:tailEnd/>
          </a:ln>
        </p:spPr>
        <p:txBody>
          <a:bodyPr/>
          <a:lstStyle/>
          <a:p>
            <a:endParaRPr lang="en-US">
              <a:solidFill>
                <a:srgbClr val="002060"/>
              </a:solidFill>
            </a:endParaRPr>
          </a:p>
        </p:txBody>
      </p:sp>
      <p:sp>
        <p:nvSpPr>
          <p:cNvPr id="10" name="Text Box 16"/>
          <p:cNvSpPr txBox="1">
            <a:spLocks noChangeArrowheads="1"/>
          </p:cNvSpPr>
          <p:nvPr/>
        </p:nvSpPr>
        <p:spPr bwMode="auto">
          <a:xfrm>
            <a:off x="1690468" y="1287445"/>
            <a:ext cx="333746" cy="2031325"/>
          </a:xfrm>
          <a:prstGeom prst="rect">
            <a:avLst/>
          </a:prstGeom>
          <a:noFill/>
          <a:ln w="9525">
            <a:noFill/>
            <a:miter lim="800000"/>
            <a:headEnd/>
            <a:tailEnd/>
          </a:ln>
        </p:spPr>
        <p:txBody>
          <a:bodyPr wrap="none">
            <a:spAutoFit/>
          </a:bodyPr>
          <a:lstStyle/>
          <a:p>
            <a:pPr algn="ctr" eaLnBrk="1" hangingPunct="1"/>
            <a:r>
              <a:rPr lang="en-US" sz="1400" b="1" dirty="0">
                <a:solidFill>
                  <a:srgbClr val="002060"/>
                </a:solidFill>
                <a:latin typeface="Arial" charset="0"/>
              </a:rPr>
              <a:t>I</a:t>
            </a:r>
          </a:p>
          <a:p>
            <a:pPr algn="ctr" eaLnBrk="1" hangingPunct="1"/>
            <a:r>
              <a:rPr lang="en-US" sz="1400" b="1" dirty="0">
                <a:solidFill>
                  <a:srgbClr val="002060"/>
                </a:solidFill>
                <a:latin typeface="Arial" charset="0"/>
              </a:rPr>
              <a:t>M</a:t>
            </a:r>
          </a:p>
          <a:p>
            <a:pPr algn="ctr" eaLnBrk="1" hangingPunct="1"/>
            <a:r>
              <a:rPr lang="en-US" sz="1400" b="1" dirty="0">
                <a:solidFill>
                  <a:srgbClr val="002060"/>
                </a:solidFill>
                <a:latin typeface="Arial" charset="0"/>
              </a:rPr>
              <a:t>P</a:t>
            </a:r>
          </a:p>
          <a:p>
            <a:pPr algn="ctr" eaLnBrk="1" hangingPunct="1"/>
            <a:r>
              <a:rPr lang="en-US" sz="1400" b="1" dirty="0">
                <a:solidFill>
                  <a:srgbClr val="002060"/>
                </a:solidFill>
                <a:latin typeface="Arial" charset="0"/>
              </a:rPr>
              <a:t>O</a:t>
            </a:r>
          </a:p>
          <a:p>
            <a:pPr algn="ctr" eaLnBrk="1" hangingPunct="1"/>
            <a:r>
              <a:rPr lang="en-US" sz="1400" b="1" dirty="0">
                <a:solidFill>
                  <a:srgbClr val="002060"/>
                </a:solidFill>
                <a:latin typeface="Arial" charset="0"/>
              </a:rPr>
              <a:t>R</a:t>
            </a:r>
          </a:p>
          <a:p>
            <a:pPr algn="ctr" eaLnBrk="1" hangingPunct="1"/>
            <a:r>
              <a:rPr lang="en-US" sz="1400" b="1" dirty="0">
                <a:solidFill>
                  <a:srgbClr val="002060"/>
                </a:solidFill>
                <a:latin typeface="Arial" charset="0"/>
              </a:rPr>
              <a:t>T</a:t>
            </a:r>
          </a:p>
          <a:p>
            <a:pPr algn="ctr" eaLnBrk="1" hangingPunct="1"/>
            <a:r>
              <a:rPr lang="en-US" sz="1400" b="1" dirty="0">
                <a:solidFill>
                  <a:srgbClr val="002060"/>
                </a:solidFill>
                <a:latin typeface="Arial" charset="0"/>
              </a:rPr>
              <a:t>A</a:t>
            </a:r>
          </a:p>
          <a:p>
            <a:pPr algn="ctr" eaLnBrk="1" hangingPunct="1"/>
            <a:r>
              <a:rPr lang="en-US" sz="1400" b="1" dirty="0">
                <a:solidFill>
                  <a:srgbClr val="002060"/>
                </a:solidFill>
                <a:latin typeface="Arial" charset="0"/>
              </a:rPr>
              <a:t>N</a:t>
            </a:r>
          </a:p>
          <a:p>
            <a:pPr algn="ctr" eaLnBrk="1" hangingPunct="1"/>
            <a:r>
              <a:rPr lang="en-US" sz="1400" b="1" dirty="0">
                <a:solidFill>
                  <a:srgbClr val="002060"/>
                </a:solidFill>
                <a:latin typeface="Arial" charset="0"/>
              </a:rPr>
              <a:t>T</a:t>
            </a:r>
          </a:p>
        </p:txBody>
      </p:sp>
      <p:sp>
        <p:nvSpPr>
          <p:cNvPr id="11" name="Text Box 17"/>
          <p:cNvSpPr txBox="1">
            <a:spLocks noChangeArrowheads="1"/>
          </p:cNvSpPr>
          <p:nvPr/>
        </p:nvSpPr>
        <p:spPr bwMode="auto">
          <a:xfrm>
            <a:off x="3657601" y="727970"/>
            <a:ext cx="942887" cy="307777"/>
          </a:xfrm>
          <a:prstGeom prst="rect">
            <a:avLst/>
          </a:prstGeom>
          <a:noFill/>
          <a:ln w="9525">
            <a:noFill/>
            <a:miter lim="800000"/>
            <a:headEnd/>
            <a:tailEnd/>
          </a:ln>
        </p:spPr>
        <p:txBody>
          <a:bodyPr wrap="none">
            <a:spAutoFit/>
          </a:bodyPr>
          <a:lstStyle/>
          <a:p>
            <a:pPr eaLnBrk="1" hangingPunct="1"/>
            <a:r>
              <a:rPr lang="en-US" sz="1400" b="1" dirty="0">
                <a:solidFill>
                  <a:srgbClr val="002060"/>
                </a:solidFill>
                <a:latin typeface="Arial" charset="0"/>
              </a:rPr>
              <a:t>URGENT</a:t>
            </a:r>
          </a:p>
        </p:txBody>
      </p:sp>
      <p:sp>
        <p:nvSpPr>
          <p:cNvPr id="13" name="Text Box 21"/>
          <p:cNvSpPr txBox="1">
            <a:spLocks noChangeArrowheads="1"/>
          </p:cNvSpPr>
          <p:nvPr/>
        </p:nvSpPr>
        <p:spPr bwMode="auto">
          <a:xfrm>
            <a:off x="6324601" y="3699770"/>
            <a:ext cx="4215384" cy="2092881"/>
          </a:xfrm>
          <a:prstGeom prst="rect">
            <a:avLst/>
          </a:prstGeom>
          <a:noFill/>
          <a:ln w="9525">
            <a:noFill/>
            <a:miter lim="800000"/>
            <a:headEnd/>
            <a:tailEnd/>
          </a:ln>
        </p:spPr>
        <p:txBody>
          <a:bodyPr wrap="square">
            <a:spAutoFit/>
          </a:bodyPr>
          <a:lstStyle/>
          <a:p>
            <a:pPr eaLnBrk="1" hangingPunct="1"/>
            <a:r>
              <a:rPr lang="en-US" dirty="0">
                <a:solidFill>
                  <a:srgbClr val="002060"/>
                </a:solidFill>
                <a:latin typeface="Arial" charset="0"/>
              </a:rPr>
              <a:t>Quadrant IV:  Wasteful Behavior</a:t>
            </a:r>
          </a:p>
          <a:p>
            <a:pPr marL="285750" indent="-285750">
              <a:buFont typeface="Arial" panose="020B0604020202020204" pitchFamily="34" charset="0"/>
              <a:buChar char="•"/>
            </a:pPr>
            <a:r>
              <a:rPr lang="en-US" sz="1400" dirty="0">
                <a:solidFill>
                  <a:srgbClr val="002060"/>
                </a:solidFill>
                <a:latin typeface="Arial" charset="0"/>
              </a:rPr>
              <a:t>Trivia</a:t>
            </a:r>
          </a:p>
          <a:p>
            <a:pPr marL="285750" indent="-285750">
              <a:buFont typeface="Arial" panose="020B0604020202020204" pitchFamily="34" charset="0"/>
              <a:buChar char="•"/>
            </a:pPr>
            <a:r>
              <a:rPr lang="en-US" sz="1400" dirty="0">
                <a:solidFill>
                  <a:srgbClr val="002060"/>
                </a:solidFill>
                <a:latin typeface="Arial" charset="0"/>
              </a:rPr>
              <a:t>Busy work</a:t>
            </a:r>
          </a:p>
          <a:p>
            <a:pPr marL="285750" indent="-285750">
              <a:buFont typeface="Arial" panose="020B0604020202020204" pitchFamily="34" charset="0"/>
              <a:buChar char="•"/>
            </a:pPr>
            <a:r>
              <a:rPr lang="en-US" sz="1400" dirty="0">
                <a:solidFill>
                  <a:srgbClr val="002060"/>
                </a:solidFill>
                <a:latin typeface="Arial" charset="0"/>
              </a:rPr>
              <a:t>Some mail</a:t>
            </a:r>
          </a:p>
          <a:p>
            <a:pPr marL="285750" indent="-285750">
              <a:buFont typeface="Arial" panose="020B0604020202020204" pitchFamily="34" charset="0"/>
              <a:buChar char="•"/>
            </a:pPr>
            <a:r>
              <a:rPr lang="en-US" sz="1400" dirty="0">
                <a:solidFill>
                  <a:srgbClr val="002060"/>
                </a:solidFill>
                <a:latin typeface="Arial" charset="0"/>
              </a:rPr>
              <a:t>Some phone calls</a:t>
            </a:r>
          </a:p>
          <a:p>
            <a:pPr marL="285750" indent="-285750">
              <a:buFont typeface="Arial" panose="020B0604020202020204" pitchFamily="34" charset="0"/>
              <a:buChar char="•"/>
            </a:pPr>
            <a:r>
              <a:rPr lang="en-US" sz="1400" dirty="0">
                <a:solidFill>
                  <a:srgbClr val="002060"/>
                </a:solidFill>
                <a:latin typeface="Arial" charset="0"/>
              </a:rPr>
              <a:t>Time wasters</a:t>
            </a:r>
          </a:p>
          <a:p>
            <a:pPr marL="285750" indent="-285750">
              <a:buFont typeface="Arial" panose="020B0604020202020204" pitchFamily="34" charset="0"/>
              <a:buChar char="•"/>
            </a:pPr>
            <a:r>
              <a:rPr lang="en-US" sz="1400" dirty="0">
                <a:solidFill>
                  <a:srgbClr val="002060"/>
                </a:solidFill>
                <a:latin typeface="Arial" charset="0"/>
              </a:rPr>
              <a:t>Pleasant activities</a:t>
            </a:r>
          </a:p>
          <a:p>
            <a:pPr marL="285750" indent="-285750">
              <a:buFont typeface="Arial" panose="020B0604020202020204" pitchFamily="34" charset="0"/>
              <a:buChar char="•"/>
            </a:pPr>
            <a:r>
              <a:rPr lang="en-US" sz="1400" dirty="0">
                <a:solidFill>
                  <a:srgbClr val="002060"/>
                </a:solidFill>
                <a:latin typeface="Arial" charset="0"/>
              </a:rPr>
              <a:t>Fun stuff</a:t>
            </a:r>
          </a:p>
          <a:p>
            <a:pPr marL="285750" indent="-285750">
              <a:buFont typeface="Arial" panose="020B0604020202020204" pitchFamily="34" charset="0"/>
              <a:buChar char="•"/>
            </a:pPr>
            <a:r>
              <a:rPr lang="en-US" sz="1400" dirty="0">
                <a:solidFill>
                  <a:srgbClr val="002060"/>
                </a:solidFill>
                <a:latin typeface="Arial" charset="0"/>
              </a:rPr>
              <a:t>Idle time</a:t>
            </a:r>
          </a:p>
        </p:txBody>
      </p:sp>
      <p:sp>
        <p:nvSpPr>
          <p:cNvPr id="14" name="Text Box 22"/>
          <p:cNvSpPr txBox="1">
            <a:spLocks noChangeArrowheads="1"/>
          </p:cNvSpPr>
          <p:nvPr/>
        </p:nvSpPr>
        <p:spPr bwMode="auto">
          <a:xfrm>
            <a:off x="2209800" y="1032770"/>
            <a:ext cx="4114800" cy="1908215"/>
          </a:xfrm>
          <a:prstGeom prst="rect">
            <a:avLst/>
          </a:prstGeom>
          <a:noFill/>
          <a:ln w="9525">
            <a:noFill/>
            <a:miter lim="800000"/>
            <a:headEnd/>
            <a:tailEnd/>
          </a:ln>
        </p:spPr>
        <p:txBody>
          <a:bodyPr wrap="square">
            <a:spAutoFit/>
          </a:bodyPr>
          <a:lstStyle/>
          <a:p>
            <a:pPr eaLnBrk="1" hangingPunct="1"/>
            <a:r>
              <a:rPr lang="en-US" u="sng" dirty="0">
                <a:solidFill>
                  <a:srgbClr val="002060"/>
                </a:solidFill>
                <a:latin typeface="Arial" charset="0"/>
              </a:rPr>
              <a:t>Quadrant I:  Job Description Related</a:t>
            </a:r>
          </a:p>
          <a:p>
            <a:pPr marL="285750" indent="-285750">
              <a:buFont typeface="Arial" panose="020B0604020202020204" pitchFamily="34" charset="0"/>
              <a:buChar char="•"/>
            </a:pPr>
            <a:r>
              <a:rPr lang="en-US" sz="1400" dirty="0">
                <a:solidFill>
                  <a:srgbClr val="002060"/>
                </a:solidFill>
                <a:latin typeface="Arial" charset="0"/>
              </a:rPr>
              <a:t>Crises</a:t>
            </a:r>
          </a:p>
          <a:p>
            <a:pPr marL="285750" indent="-285750">
              <a:buFont typeface="Arial" panose="020B0604020202020204" pitchFamily="34" charset="0"/>
              <a:buChar char="•"/>
            </a:pPr>
            <a:r>
              <a:rPr lang="en-US" sz="1400" dirty="0">
                <a:solidFill>
                  <a:srgbClr val="002060"/>
                </a:solidFill>
                <a:latin typeface="Arial" charset="0"/>
              </a:rPr>
              <a:t>Pressing Problems</a:t>
            </a:r>
          </a:p>
          <a:p>
            <a:pPr marL="285750" indent="-285750">
              <a:buFont typeface="Arial" panose="020B0604020202020204" pitchFamily="34" charset="0"/>
              <a:buChar char="•"/>
            </a:pPr>
            <a:r>
              <a:rPr lang="en-US" sz="1400" dirty="0">
                <a:solidFill>
                  <a:srgbClr val="002060"/>
                </a:solidFill>
                <a:latin typeface="Arial" charset="0"/>
              </a:rPr>
              <a:t>Deadline-driven projects</a:t>
            </a:r>
          </a:p>
          <a:p>
            <a:pPr marL="285750" indent="-285750">
              <a:buFont typeface="Arial" panose="020B0604020202020204" pitchFamily="34" charset="0"/>
              <a:buChar char="•"/>
            </a:pPr>
            <a:r>
              <a:rPr lang="en-US" sz="1400" dirty="0">
                <a:solidFill>
                  <a:srgbClr val="002060"/>
                </a:solidFill>
                <a:latin typeface="Arial" charset="0"/>
              </a:rPr>
              <a:t>Daily, routine tasks</a:t>
            </a:r>
          </a:p>
          <a:p>
            <a:pPr eaLnBrk="1" hangingPunct="1"/>
            <a:endParaRPr lang="en-US" sz="1400" dirty="0">
              <a:solidFill>
                <a:srgbClr val="002060"/>
              </a:solidFill>
              <a:latin typeface="Arial" charset="0"/>
            </a:endParaRPr>
          </a:p>
          <a:p>
            <a:pPr eaLnBrk="1" hangingPunct="1"/>
            <a:endParaRPr lang="en-US" sz="1200" dirty="0">
              <a:solidFill>
                <a:srgbClr val="002060"/>
              </a:solidFill>
              <a:latin typeface="Arial" charset="0"/>
            </a:endParaRPr>
          </a:p>
          <a:p>
            <a:pPr algn="ctr" eaLnBrk="1" hangingPunct="1"/>
            <a:r>
              <a:rPr lang="en-US" b="1" dirty="0">
                <a:solidFill>
                  <a:srgbClr val="002060"/>
                </a:solidFill>
                <a:latin typeface="Arial" charset="0"/>
              </a:rPr>
              <a:t> Addresses Today</a:t>
            </a:r>
          </a:p>
        </p:txBody>
      </p:sp>
      <p:sp>
        <p:nvSpPr>
          <p:cNvPr id="15" name="Text Box 23"/>
          <p:cNvSpPr txBox="1">
            <a:spLocks noChangeArrowheads="1"/>
          </p:cNvSpPr>
          <p:nvPr/>
        </p:nvSpPr>
        <p:spPr bwMode="auto">
          <a:xfrm>
            <a:off x="2190864" y="3664287"/>
            <a:ext cx="4114800" cy="2092881"/>
          </a:xfrm>
          <a:prstGeom prst="rect">
            <a:avLst/>
          </a:prstGeom>
          <a:noFill/>
          <a:ln w="9525">
            <a:noFill/>
            <a:miter lim="800000"/>
            <a:headEnd/>
            <a:tailEnd/>
          </a:ln>
        </p:spPr>
        <p:txBody>
          <a:bodyPr wrap="square">
            <a:spAutoFit/>
          </a:bodyPr>
          <a:lstStyle/>
          <a:p>
            <a:pPr eaLnBrk="1" hangingPunct="1"/>
            <a:r>
              <a:rPr lang="en-US" dirty="0">
                <a:solidFill>
                  <a:srgbClr val="002060"/>
                </a:solidFill>
                <a:latin typeface="Arial" charset="0"/>
              </a:rPr>
              <a:t>Quadrant III:  Other Duties Related</a:t>
            </a:r>
          </a:p>
          <a:p>
            <a:pPr marL="285750" indent="-285750">
              <a:buFont typeface="Arial" panose="020B0604020202020204" pitchFamily="34" charset="0"/>
              <a:buChar char="•"/>
            </a:pPr>
            <a:r>
              <a:rPr lang="en-US" sz="1400" dirty="0">
                <a:solidFill>
                  <a:srgbClr val="002060"/>
                </a:solidFill>
                <a:latin typeface="Arial" charset="0"/>
              </a:rPr>
              <a:t>Interruptions</a:t>
            </a:r>
          </a:p>
          <a:p>
            <a:pPr marL="285750" indent="-285750">
              <a:buFont typeface="Arial" panose="020B0604020202020204" pitchFamily="34" charset="0"/>
              <a:buChar char="•"/>
            </a:pPr>
            <a:r>
              <a:rPr lang="en-US" sz="1400" dirty="0">
                <a:solidFill>
                  <a:srgbClr val="002060"/>
                </a:solidFill>
                <a:latin typeface="Arial" charset="0"/>
              </a:rPr>
              <a:t>Some phone calls</a:t>
            </a:r>
          </a:p>
          <a:p>
            <a:pPr marL="285750" indent="-285750">
              <a:buFont typeface="Arial" panose="020B0604020202020204" pitchFamily="34" charset="0"/>
              <a:buChar char="•"/>
            </a:pPr>
            <a:r>
              <a:rPr lang="en-US" sz="1400" dirty="0">
                <a:solidFill>
                  <a:srgbClr val="002060"/>
                </a:solidFill>
                <a:latin typeface="Arial" charset="0"/>
              </a:rPr>
              <a:t>Some mail</a:t>
            </a:r>
          </a:p>
          <a:p>
            <a:pPr marL="285750" indent="-285750">
              <a:buFont typeface="Arial" panose="020B0604020202020204" pitchFamily="34" charset="0"/>
              <a:buChar char="•"/>
            </a:pPr>
            <a:r>
              <a:rPr lang="en-US" sz="1400" dirty="0">
                <a:solidFill>
                  <a:srgbClr val="002060"/>
                </a:solidFill>
                <a:latin typeface="Arial" charset="0"/>
              </a:rPr>
              <a:t>Some reports</a:t>
            </a:r>
          </a:p>
          <a:p>
            <a:pPr marL="285750" indent="-285750">
              <a:buFont typeface="Arial" panose="020B0604020202020204" pitchFamily="34" charset="0"/>
              <a:buChar char="•"/>
            </a:pPr>
            <a:r>
              <a:rPr lang="en-US" sz="1400" dirty="0">
                <a:solidFill>
                  <a:srgbClr val="002060"/>
                </a:solidFill>
                <a:latin typeface="Arial" charset="0"/>
              </a:rPr>
              <a:t>Some meetings</a:t>
            </a:r>
          </a:p>
          <a:p>
            <a:pPr marL="285750" indent="-285750">
              <a:buFont typeface="Arial" panose="020B0604020202020204" pitchFamily="34" charset="0"/>
              <a:buChar char="•"/>
            </a:pPr>
            <a:r>
              <a:rPr lang="en-US" sz="1400" dirty="0">
                <a:solidFill>
                  <a:srgbClr val="002060"/>
                </a:solidFill>
                <a:latin typeface="Arial" charset="0"/>
              </a:rPr>
              <a:t>Proximate, pressing matters</a:t>
            </a:r>
          </a:p>
          <a:p>
            <a:pPr marL="285750" indent="-285750">
              <a:buFont typeface="Arial" panose="020B0604020202020204" pitchFamily="34" charset="0"/>
              <a:buChar char="•"/>
            </a:pPr>
            <a:r>
              <a:rPr lang="en-US" sz="1400" dirty="0">
                <a:solidFill>
                  <a:srgbClr val="002060"/>
                </a:solidFill>
                <a:latin typeface="Arial" charset="0"/>
              </a:rPr>
              <a:t>Non-specific items</a:t>
            </a:r>
          </a:p>
          <a:p>
            <a:pPr marL="285750" indent="-285750">
              <a:buFont typeface="Arial" panose="020B0604020202020204" pitchFamily="34" charset="0"/>
              <a:buChar char="•"/>
            </a:pPr>
            <a:r>
              <a:rPr lang="en-US" sz="1400" dirty="0">
                <a:solidFill>
                  <a:srgbClr val="002060"/>
                </a:solidFill>
                <a:latin typeface="Arial" charset="0"/>
              </a:rPr>
              <a:t>Traditional, Inherited tasks</a:t>
            </a:r>
          </a:p>
        </p:txBody>
      </p:sp>
      <p:sp>
        <p:nvSpPr>
          <p:cNvPr id="16" name="Text Box 33"/>
          <p:cNvSpPr txBox="1">
            <a:spLocks noChangeArrowheads="1"/>
          </p:cNvSpPr>
          <p:nvPr/>
        </p:nvSpPr>
        <p:spPr bwMode="auto">
          <a:xfrm>
            <a:off x="7773112" y="727970"/>
            <a:ext cx="1370888" cy="307777"/>
          </a:xfrm>
          <a:prstGeom prst="rect">
            <a:avLst/>
          </a:prstGeom>
          <a:noFill/>
          <a:ln w="9525">
            <a:noFill/>
            <a:miter lim="800000"/>
            <a:headEnd/>
            <a:tailEnd/>
          </a:ln>
        </p:spPr>
        <p:txBody>
          <a:bodyPr wrap="none">
            <a:spAutoFit/>
          </a:bodyPr>
          <a:lstStyle/>
          <a:p>
            <a:pPr eaLnBrk="1" hangingPunct="1"/>
            <a:r>
              <a:rPr lang="en-US" sz="1400" b="1" dirty="0">
                <a:solidFill>
                  <a:srgbClr val="002060"/>
                </a:solidFill>
                <a:latin typeface="Arial" charset="0"/>
              </a:rPr>
              <a:t>NOT URGENT</a:t>
            </a:r>
          </a:p>
        </p:txBody>
      </p:sp>
      <p:grpSp>
        <p:nvGrpSpPr>
          <p:cNvPr id="17" name="Group 40"/>
          <p:cNvGrpSpPr>
            <a:grpSpLocks/>
          </p:cNvGrpSpPr>
          <p:nvPr/>
        </p:nvGrpSpPr>
        <p:grpSpPr bwMode="auto">
          <a:xfrm>
            <a:off x="1552137" y="4029969"/>
            <a:ext cx="601663" cy="2032000"/>
            <a:chOff x="592" y="2657"/>
            <a:chExt cx="379" cy="1280"/>
          </a:xfrm>
        </p:grpSpPr>
        <p:sp>
          <p:nvSpPr>
            <p:cNvPr id="18" name="Text Box 34"/>
            <p:cNvSpPr txBox="1">
              <a:spLocks noChangeArrowheads="1"/>
            </p:cNvSpPr>
            <p:nvPr/>
          </p:nvSpPr>
          <p:spPr bwMode="auto">
            <a:xfrm>
              <a:off x="761" y="2657"/>
              <a:ext cx="210" cy="1280"/>
            </a:xfrm>
            <a:prstGeom prst="rect">
              <a:avLst/>
            </a:prstGeom>
            <a:noFill/>
            <a:ln w="9525">
              <a:noFill/>
              <a:miter lim="800000"/>
              <a:headEnd/>
              <a:tailEnd/>
            </a:ln>
          </p:spPr>
          <p:txBody>
            <a:bodyPr wrap="none">
              <a:spAutoFit/>
            </a:bodyPr>
            <a:lstStyle/>
            <a:p>
              <a:pPr algn="ctr" eaLnBrk="1" hangingPunct="1"/>
              <a:r>
                <a:rPr lang="en-US" sz="1400" b="1">
                  <a:solidFill>
                    <a:srgbClr val="002060"/>
                  </a:solidFill>
                  <a:latin typeface="Arial" charset="0"/>
                </a:rPr>
                <a:t>I</a:t>
              </a:r>
            </a:p>
            <a:p>
              <a:pPr algn="ctr" eaLnBrk="1" hangingPunct="1"/>
              <a:r>
                <a:rPr lang="en-US" sz="1400" b="1">
                  <a:solidFill>
                    <a:srgbClr val="002060"/>
                  </a:solidFill>
                  <a:latin typeface="Arial" charset="0"/>
                </a:rPr>
                <a:t>M</a:t>
              </a:r>
            </a:p>
            <a:p>
              <a:pPr algn="ctr" eaLnBrk="1" hangingPunct="1"/>
              <a:r>
                <a:rPr lang="en-US" sz="1400" b="1">
                  <a:solidFill>
                    <a:srgbClr val="002060"/>
                  </a:solidFill>
                  <a:latin typeface="Arial" charset="0"/>
                </a:rPr>
                <a:t>P</a:t>
              </a:r>
            </a:p>
            <a:p>
              <a:pPr algn="ctr" eaLnBrk="1" hangingPunct="1"/>
              <a:r>
                <a:rPr lang="en-US" sz="1400" b="1">
                  <a:solidFill>
                    <a:srgbClr val="002060"/>
                  </a:solidFill>
                  <a:latin typeface="Arial" charset="0"/>
                </a:rPr>
                <a:t>O</a:t>
              </a:r>
            </a:p>
            <a:p>
              <a:pPr algn="ctr" eaLnBrk="1" hangingPunct="1"/>
              <a:r>
                <a:rPr lang="en-US" sz="1400" b="1">
                  <a:solidFill>
                    <a:srgbClr val="002060"/>
                  </a:solidFill>
                  <a:latin typeface="Arial" charset="0"/>
                </a:rPr>
                <a:t>R</a:t>
              </a:r>
            </a:p>
            <a:p>
              <a:pPr algn="ctr" eaLnBrk="1" hangingPunct="1"/>
              <a:r>
                <a:rPr lang="en-US" sz="1400" b="1">
                  <a:solidFill>
                    <a:srgbClr val="002060"/>
                  </a:solidFill>
                  <a:latin typeface="Arial" charset="0"/>
                </a:rPr>
                <a:t>T</a:t>
              </a:r>
            </a:p>
            <a:p>
              <a:pPr algn="ctr" eaLnBrk="1" hangingPunct="1"/>
              <a:r>
                <a:rPr lang="en-US" sz="1400" b="1">
                  <a:solidFill>
                    <a:srgbClr val="002060"/>
                  </a:solidFill>
                  <a:latin typeface="Arial" charset="0"/>
                </a:rPr>
                <a:t>A</a:t>
              </a:r>
            </a:p>
            <a:p>
              <a:pPr algn="ctr" eaLnBrk="1" hangingPunct="1"/>
              <a:r>
                <a:rPr lang="en-US" sz="1400" b="1">
                  <a:solidFill>
                    <a:srgbClr val="002060"/>
                  </a:solidFill>
                  <a:latin typeface="Arial" charset="0"/>
                </a:rPr>
                <a:t>N</a:t>
              </a:r>
            </a:p>
            <a:p>
              <a:pPr algn="ctr" eaLnBrk="1" hangingPunct="1"/>
              <a:r>
                <a:rPr lang="en-US" sz="1400" b="1">
                  <a:solidFill>
                    <a:srgbClr val="002060"/>
                  </a:solidFill>
                  <a:latin typeface="Arial" charset="0"/>
                </a:rPr>
                <a:t>T</a:t>
              </a:r>
            </a:p>
          </p:txBody>
        </p:sp>
        <p:sp>
          <p:nvSpPr>
            <p:cNvPr id="19" name="Text Box 35"/>
            <p:cNvSpPr txBox="1">
              <a:spLocks noChangeArrowheads="1"/>
            </p:cNvSpPr>
            <p:nvPr/>
          </p:nvSpPr>
          <p:spPr bwMode="auto">
            <a:xfrm>
              <a:off x="592" y="3071"/>
              <a:ext cx="204" cy="465"/>
            </a:xfrm>
            <a:prstGeom prst="rect">
              <a:avLst/>
            </a:prstGeom>
            <a:noFill/>
            <a:ln w="9525">
              <a:noFill/>
              <a:miter lim="800000"/>
              <a:headEnd/>
              <a:tailEnd/>
            </a:ln>
          </p:spPr>
          <p:txBody>
            <a:bodyPr wrap="none">
              <a:spAutoFit/>
            </a:bodyPr>
            <a:lstStyle/>
            <a:p>
              <a:pPr algn="ctr" eaLnBrk="1" hangingPunct="1"/>
              <a:r>
                <a:rPr lang="en-US" sz="1400" b="1">
                  <a:solidFill>
                    <a:srgbClr val="002060"/>
                  </a:solidFill>
                  <a:latin typeface="Arial" charset="0"/>
                </a:rPr>
                <a:t>N</a:t>
              </a:r>
            </a:p>
            <a:p>
              <a:pPr algn="ctr" eaLnBrk="1" hangingPunct="1"/>
              <a:r>
                <a:rPr lang="en-US" sz="1400" b="1">
                  <a:solidFill>
                    <a:srgbClr val="002060"/>
                  </a:solidFill>
                  <a:latin typeface="Arial" charset="0"/>
                </a:rPr>
                <a:t>O</a:t>
              </a:r>
            </a:p>
            <a:p>
              <a:pPr algn="ctr" eaLnBrk="1" hangingPunct="1"/>
              <a:r>
                <a:rPr lang="en-US" sz="1400" b="1">
                  <a:solidFill>
                    <a:srgbClr val="002060"/>
                  </a:solidFill>
                  <a:latin typeface="Arial" charset="0"/>
                </a:rPr>
                <a:t>T</a:t>
              </a:r>
            </a:p>
          </p:txBody>
        </p:sp>
      </p:grpSp>
      <p:sp>
        <p:nvSpPr>
          <p:cNvPr id="20" name="Text Box 36"/>
          <p:cNvSpPr txBox="1">
            <a:spLocks noChangeArrowheads="1"/>
          </p:cNvSpPr>
          <p:nvPr/>
        </p:nvSpPr>
        <p:spPr bwMode="auto">
          <a:xfrm>
            <a:off x="2660348" y="3114995"/>
            <a:ext cx="3148618" cy="584775"/>
          </a:xfrm>
          <a:prstGeom prst="rect">
            <a:avLst/>
          </a:prstGeom>
          <a:noFill/>
          <a:ln w="9525">
            <a:noFill/>
            <a:miter lim="800000"/>
            <a:headEnd/>
            <a:tailEnd/>
          </a:ln>
        </p:spPr>
        <p:txBody>
          <a:bodyPr wrap="none">
            <a:spAutoFit/>
          </a:bodyPr>
          <a:lstStyle/>
          <a:p>
            <a:pPr algn="ctr"/>
            <a:r>
              <a:rPr lang="en-US" sz="1600" i="1" dirty="0">
                <a:solidFill>
                  <a:srgbClr val="002060"/>
                </a:solidFill>
                <a:latin typeface="Arial" charset="0"/>
              </a:rPr>
              <a:t>People who stay in this quadrant</a:t>
            </a:r>
          </a:p>
          <a:p>
            <a:pPr algn="ctr"/>
            <a:r>
              <a:rPr lang="en-US" sz="1600" i="1" dirty="0">
                <a:solidFill>
                  <a:srgbClr val="002060"/>
                </a:solidFill>
                <a:latin typeface="Arial" charset="0"/>
              </a:rPr>
              <a:t>get to keep their job</a:t>
            </a:r>
          </a:p>
        </p:txBody>
      </p:sp>
      <p:sp>
        <p:nvSpPr>
          <p:cNvPr id="21" name="Text Box 37"/>
          <p:cNvSpPr txBox="1">
            <a:spLocks noChangeArrowheads="1"/>
          </p:cNvSpPr>
          <p:nvPr/>
        </p:nvSpPr>
        <p:spPr bwMode="auto">
          <a:xfrm>
            <a:off x="6864955" y="3148414"/>
            <a:ext cx="3148618" cy="584775"/>
          </a:xfrm>
          <a:prstGeom prst="rect">
            <a:avLst/>
          </a:prstGeom>
          <a:noFill/>
          <a:ln w="9525">
            <a:noFill/>
            <a:miter lim="800000"/>
            <a:headEnd/>
            <a:tailEnd/>
          </a:ln>
        </p:spPr>
        <p:txBody>
          <a:bodyPr wrap="none">
            <a:spAutoFit/>
          </a:bodyPr>
          <a:lstStyle/>
          <a:p>
            <a:pPr algn="ctr"/>
            <a:r>
              <a:rPr lang="en-US" sz="1600" i="1" dirty="0">
                <a:solidFill>
                  <a:srgbClr val="002060"/>
                </a:solidFill>
                <a:latin typeface="Arial" charset="0"/>
              </a:rPr>
              <a:t>People who stay in this quadrant</a:t>
            </a:r>
          </a:p>
          <a:p>
            <a:pPr algn="ctr"/>
            <a:r>
              <a:rPr lang="en-US" sz="1600" i="1" dirty="0">
                <a:solidFill>
                  <a:srgbClr val="002060"/>
                </a:solidFill>
                <a:latin typeface="Arial" charset="0"/>
              </a:rPr>
              <a:t>get promoted</a:t>
            </a:r>
          </a:p>
        </p:txBody>
      </p:sp>
      <p:sp>
        <p:nvSpPr>
          <p:cNvPr id="22" name="Text Box 38"/>
          <p:cNvSpPr txBox="1">
            <a:spLocks noChangeArrowheads="1"/>
          </p:cNvSpPr>
          <p:nvPr/>
        </p:nvSpPr>
        <p:spPr bwMode="auto">
          <a:xfrm>
            <a:off x="2673955" y="5829482"/>
            <a:ext cx="3148618" cy="584775"/>
          </a:xfrm>
          <a:prstGeom prst="rect">
            <a:avLst/>
          </a:prstGeom>
          <a:noFill/>
          <a:ln w="9525">
            <a:noFill/>
            <a:miter lim="800000"/>
            <a:headEnd/>
            <a:tailEnd/>
          </a:ln>
        </p:spPr>
        <p:txBody>
          <a:bodyPr wrap="none">
            <a:spAutoFit/>
          </a:bodyPr>
          <a:lstStyle/>
          <a:p>
            <a:pPr algn="ctr"/>
            <a:r>
              <a:rPr lang="en-US" sz="1600" i="1" dirty="0">
                <a:solidFill>
                  <a:srgbClr val="002060"/>
                </a:solidFill>
                <a:latin typeface="Arial" charset="0"/>
              </a:rPr>
              <a:t>People who stay in this quadrant</a:t>
            </a:r>
          </a:p>
          <a:p>
            <a:pPr algn="ctr"/>
            <a:r>
              <a:rPr lang="en-US" sz="1600" i="1" dirty="0">
                <a:solidFill>
                  <a:srgbClr val="002060"/>
                </a:solidFill>
                <a:latin typeface="Arial" charset="0"/>
              </a:rPr>
              <a:t>get very, very busy</a:t>
            </a:r>
          </a:p>
        </p:txBody>
      </p:sp>
      <p:sp>
        <p:nvSpPr>
          <p:cNvPr id="23" name="Text Box 39"/>
          <p:cNvSpPr txBox="1">
            <a:spLocks noChangeArrowheads="1"/>
          </p:cNvSpPr>
          <p:nvPr/>
        </p:nvSpPr>
        <p:spPr bwMode="auto">
          <a:xfrm>
            <a:off x="6843944" y="5843550"/>
            <a:ext cx="3148618" cy="584775"/>
          </a:xfrm>
          <a:prstGeom prst="rect">
            <a:avLst/>
          </a:prstGeom>
          <a:noFill/>
          <a:ln w="9525">
            <a:noFill/>
            <a:miter lim="800000"/>
            <a:headEnd/>
            <a:tailEnd/>
          </a:ln>
        </p:spPr>
        <p:txBody>
          <a:bodyPr wrap="none">
            <a:spAutoFit/>
          </a:bodyPr>
          <a:lstStyle/>
          <a:p>
            <a:pPr algn="ctr"/>
            <a:r>
              <a:rPr lang="en-US" sz="1600" i="1" dirty="0">
                <a:solidFill>
                  <a:srgbClr val="002060"/>
                </a:solidFill>
                <a:latin typeface="Arial" charset="0"/>
              </a:rPr>
              <a:t>People who stay in this quadrant</a:t>
            </a:r>
          </a:p>
          <a:p>
            <a:pPr algn="ctr"/>
            <a:r>
              <a:rPr lang="en-US" sz="1600" i="1" dirty="0">
                <a:solidFill>
                  <a:srgbClr val="002060"/>
                </a:solidFill>
                <a:latin typeface="Arial" charset="0"/>
              </a:rPr>
              <a:t>get fired</a:t>
            </a:r>
          </a:p>
        </p:txBody>
      </p:sp>
      <p:sp>
        <p:nvSpPr>
          <p:cNvPr id="3" name="Slide Number Placeholder 2"/>
          <p:cNvSpPr>
            <a:spLocks noGrp="1"/>
          </p:cNvSpPr>
          <p:nvPr>
            <p:ph type="sldNum" sz="quarter" idx="10"/>
          </p:nvPr>
        </p:nvSpPr>
        <p:spPr/>
        <p:txBody>
          <a:bodyPr/>
          <a:lstStyle/>
          <a:p>
            <a:fld id="{04B55455-1934-42C0-96A2-77186094ADA8}" type="slidenum">
              <a:rPr lang="en-US" smtClean="0">
                <a:solidFill>
                  <a:srgbClr val="002060"/>
                </a:solidFill>
              </a:rPr>
              <a:t>24</a:t>
            </a:fld>
            <a:endParaRPr lang="en-US" dirty="0">
              <a:solidFill>
                <a:srgbClr val="002060"/>
              </a:solidFill>
            </a:endParaRPr>
          </a:p>
        </p:txBody>
      </p:sp>
      <p:sp>
        <p:nvSpPr>
          <p:cNvPr id="24" name="Footer Placeholder 23">
            <a:extLst>
              <a:ext uri="{FF2B5EF4-FFF2-40B4-BE49-F238E27FC236}">
                <a16:creationId xmlns:a16="http://schemas.microsoft.com/office/drawing/2014/main" id="{3889C136-68DE-EDB1-5553-08DDE49886B3}"/>
              </a:ext>
            </a:extLst>
          </p:cNvPr>
          <p:cNvSpPr>
            <a:spLocks noGrp="1"/>
          </p:cNvSpPr>
          <p:nvPr>
            <p:ph type="ftr" sz="quarter" idx="11"/>
          </p:nvPr>
        </p:nvSpPr>
        <p:spPr/>
        <p:txBody>
          <a:bodyPr/>
          <a:lstStyle/>
          <a:p>
            <a:r>
              <a:rPr lang="en-US"/>
              <a:t>www.stabilem.com</a:t>
            </a:r>
          </a:p>
        </p:txBody>
      </p:sp>
      <p:sp>
        <p:nvSpPr>
          <p:cNvPr id="25" name="Date Placeholder 24">
            <a:extLst>
              <a:ext uri="{FF2B5EF4-FFF2-40B4-BE49-F238E27FC236}">
                <a16:creationId xmlns:a16="http://schemas.microsoft.com/office/drawing/2014/main" id="{EE82299B-BC1F-C264-F013-61634132A202}"/>
              </a:ext>
            </a:extLst>
          </p:cNvPr>
          <p:cNvSpPr>
            <a:spLocks noGrp="1"/>
          </p:cNvSpPr>
          <p:nvPr>
            <p:ph type="dt" sz="half" idx="10"/>
          </p:nvPr>
        </p:nvSpPr>
        <p:spPr/>
        <p:txBody>
          <a:bodyPr/>
          <a:lstStyle/>
          <a:p>
            <a:fld id="{AEF9961F-DCDC-40E5-94FD-BAAFE5E6B7AC}" type="datetime1">
              <a:rPr lang="en-US" smtClean="0"/>
              <a:t>4/12/2023</a:t>
            </a:fld>
            <a:endParaRPr lang="en-US"/>
          </a:p>
        </p:txBody>
      </p:sp>
    </p:spTree>
    <p:extLst>
      <p:ext uri="{BB962C8B-B14F-4D97-AF65-F5344CB8AC3E}">
        <p14:creationId xmlns:p14="http://schemas.microsoft.com/office/powerpoint/2010/main" val="20094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1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nodeType="afterEffect">
                                  <p:stCondLst>
                                    <p:cond delay="100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P spid="11" grpId="0"/>
      <p:bldP spid="13" grpId="0"/>
      <p:bldP spid="14" grpId="0"/>
      <p:bldP spid="15" grpId="0"/>
      <p:bldP spid="16" grpId="0"/>
      <p:bldP spid="20" grpId="0"/>
      <p:bldP spid="21" grpId="0"/>
      <p:bldP spid="22" grpId="0"/>
      <p:bldP spid="2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42853-B137-7129-BF65-EBDD93740247}"/>
              </a:ext>
            </a:extLst>
          </p:cNvPr>
          <p:cNvSpPr>
            <a:spLocks noGrp="1"/>
          </p:cNvSpPr>
          <p:nvPr>
            <p:ph type="title"/>
          </p:nvPr>
        </p:nvSpPr>
        <p:spPr/>
        <p:txBody>
          <a:bodyPr/>
          <a:lstStyle/>
          <a:p>
            <a:r>
              <a:rPr lang="en-US" dirty="0"/>
              <a:t>6 Step Process</a:t>
            </a:r>
          </a:p>
        </p:txBody>
      </p:sp>
      <p:graphicFrame>
        <p:nvGraphicFramePr>
          <p:cNvPr id="4" name="Content Placeholder 3">
            <a:extLst>
              <a:ext uri="{FF2B5EF4-FFF2-40B4-BE49-F238E27FC236}">
                <a16:creationId xmlns:a16="http://schemas.microsoft.com/office/drawing/2014/main" id="{1F2E2602-30C6-605B-5475-D36F106723A7}"/>
              </a:ext>
            </a:extLst>
          </p:cNvPr>
          <p:cNvGraphicFramePr>
            <a:graphicFrameLocks noGrp="1"/>
          </p:cNvGraphicFramePr>
          <p:nvPr>
            <p:ph idx="1"/>
            <p:extLst>
              <p:ext uri="{D42A27DB-BD31-4B8C-83A1-F6EECF244321}">
                <p14:modId xmlns:p14="http://schemas.microsoft.com/office/powerpoint/2010/main" val="1690208687"/>
              </p:ext>
            </p:extLst>
          </p:nvPr>
        </p:nvGraphicFramePr>
        <p:xfrm>
          <a:off x="0" y="1012825"/>
          <a:ext cx="12192000" cy="5343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a:extLst>
              <a:ext uri="{FF2B5EF4-FFF2-40B4-BE49-F238E27FC236}">
                <a16:creationId xmlns:a16="http://schemas.microsoft.com/office/drawing/2014/main" id="{CDBCA7AC-7F9A-B4F0-B86D-A99F45027741}"/>
              </a:ext>
            </a:extLst>
          </p:cNvPr>
          <p:cNvSpPr>
            <a:spLocks noGrp="1"/>
          </p:cNvSpPr>
          <p:nvPr>
            <p:ph type="dt" sz="half" idx="10"/>
          </p:nvPr>
        </p:nvSpPr>
        <p:spPr/>
        <p:txBody>
          <a:bodyPr/>
          <a:lstStyle/>
          <a:p>
            <a:fld id="{44630269-1A84-454E-B5B2-A30A35C791AE}" type="datetime1">
              <a:rPr lang="en-US" smtClean="0"/>
              <a:t>4/12/2023</a:t>
            </a:fld>
            <a:endParaRPr lang="en-US"/>
          </a:p>
        </p:txBody>
      </p:sp>
      <p:sp>
        <p:nvSpPr>
          <p:cNvPr id="6" name="Footer Placeholder 5">
            <a:extLst>
              <a:ext uri="{FF2B5EF4-FFF2-40B4-BE49-F238E27FC236}">
                <a16:creationId xmlns:a16="http://schemas.microsoft.com/office/drawing/2014/main" id="{472D7194-B316-9E95-533E-20566F6AC80E}"/>
              </a:ext>
            </a:extLst>
          </p:cNvPr>
          <p:cNvSpPr>
            <a:spLocks noGrp="1"/>
          </p:cNvSpPr>
          <p:nvPr>
            <p:ph type="ftr" sz="quarter" idx="11"/>
          </p:nvPr>
        </p:nvSpPr>
        <p:spPr/>
        <p:txBody>
          <a:bodyPr/>
          <a:lstStyle/>
          <a:p>
            <a:r>
              <a:rPr lang="en-US"/>
              <a:t>www.stabilem.com</a:t>
            </a:r>
          </a:p>
        </p:txBody>
      </p:sp>
      <p:sp>
        <p:nvSpPr>
          <p:cNvPr id="7" name="Slide Number Placeholder 6">
            <a:extLst>
              <a:ext uri="{FF2B5EF4-FFF2-40B4-BE49-F238E27FC236}">
                <a16:creationId xmlns:a16="http://schemas.microsoft.com/office/drawing/2014/main" id="{E3A59EA4-AC0E-F0D7-7A67-08A5C00A3474}"/>
              </a:ext>
            </a:extLst>
          </p:cNvPr>
          <p:cNvSpPr>
            <a:spLocks noGrp="1"/>
          </p:cNvSpPr>
          <p:nvPr>
            <p:ph type="sldNum" sz="quarter" idx="12"/>
          </p:nvPr>
        </p:nvSpPr>
        <p:spPr/>
        <p:txBody>
          <a:bodyPr/>
          <a:lstStyle/>
          <a:p>
            <a:fld id="{0979804F-9452-43DD-8675-4216EDE3EB93}" type="slidenum">
              <a:rPr lang="en-US" smtClean="0"/>
              <a:t>25</a:t>
            </a:fld>
            <a:endParaRPr lang="en-US"/>
          </a:p>
        </p:txBody>
      </p:sp>
    </p:spTree>
    <p:extLst>
      <p:ext uri="{BB962C8B-B14F-4D97-AF65-F5344CB8AC3E}">
        <p14:creationId xmlns:p14="http://schemas.microsoft.com/office/powerpoint/2010/main" val="226288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ECA74-6233-BDA7-2345-081E462AEC0F}"/>
              </a:ext>
            </a:extLst>
          </p:cNvPr>
          <p:cNvSpPr>
            <a:spLocks noGrp="1"/>
          </p:cNvSpPr>
          <p:nvPr>
            <p:ph type="title"/>
          </p:nvPr>
        </p:nvSpPr>
        <p:spPr/>
        <p:txBody>
          <a:bodyPr/>
          <a:lstStyle/>
          <a:p>
            <a:r>
              <a:rPr lang="en-US" dirty="0"/>
              <a:t>6 Step Process</a:t>
            </a:r>
          </a:p>
        </p:txBody>
      </p:sp>
      <p:sp>
        <p:nvSpPr>
          <p:cNvPr id="3" name="Content Placeholder 2">
            <a:extLst>
              <a:ext uri="{FF2B5EF4-FFF2-40B4-BE49-F238E27FC236}">
                <a16:creationId xmlns:a16="http://schemas.microsoft.com/office/drawing/2014/main" id="{552FFAAE-696A-5333-D5A8-8D25409743CA}"/>
              </a:ext>
            </a:extLst>
          </p:cNvPr>
          <p:cNvSpPr>
            <a:spLocks noGrp="1"/>
          </p:cNvSpPr>
          <p:nvPr>
            <p:ph idx="1"/>
          </p:nvPr>
        </p:nvSpPr>
        <p:spPr/>
        <p:txBody>
          <a:bodyPr/>
          <a:lstStyle/>
          <a:p>
            <a:r>
              <a:rPr lang="en-US" dirty="0"/>
              <a:t>Step 1 – Keep your mission statement in front of you so you can connect your goals to that mission. </a:t>
            </a:r>
          </a:p>
          <a:p>
            <a:r>
              <a:rPr lang="en-US" dirty="0"/>
              <a:t>Step 2 – Look at each role you play (personal and professional) to determine if there are any out of alignment with your mission. </a:t>
            </a:r>
          </a:p>
          <a:p>
            <a:r>
              <a:rPr lang="en-US" dirty="0"/>
              <a:t>Step 3 – For each role, select goals for that week. These are not typical JDI’s. They are high-leverage important activities. </a:t>
            </a:r>
          </a:p>
          <a:p>
            <a:r>
              <a:rPr lang="en-US" dirty="0"/>
              <a:t>Step 4 – Schedule the Big Rocks first and let everything else fill in around those activities. </a:t>
            </a:r>
          </a:p>
          <a:p>
            <a:r>
              <a:rPr lang="en-US" dirty="0"/>
              <a:t>Step 5 – You will be challenged to sacrifice the Big Rocks; you must exercise integrity to prevent that from happening. </a:t>
            </a:r>
          </a:p>
          <a:p>
            <a:r>
              <a:rPr lang="en-US" dirty="0"/>
              <a:t>Step 6 – Reflect on what went well that week and what you could change in the coming week to be better aligned with your mission. </a:t>
            </a:r>
          </a:p>
          <a:p>
            <a:endParaRPr lang="en-US" dirty="0"/>
          </a:p>
        </p:txBody>
      </p:sp>
      <p:sp>
        <p:nvSpPr>
          <p:cNvPr id="4" name="Date Placeholder 3">
            <a:extLst>
              <a:ext uri="{FF2B5EF4-FFF2-40B4-BE49-F238E27FC236}">
                <a16:creationId xmlns:a16="http://schemas.microsoft.com/office/drawing/2014/main" id="{02D62A33-2B46-BE9B-6EF5-1131204B078C}"/>
              </a:ext>
            </a:extLst>
          </p:cNvPr>
          <p:cNvSpPr>
            <a:spLocks noGrp="1"/>
          </p:cNvSpPr>
          <p:nvPr>
            <p:ph type="dt" sz="half" idx="10"/>
          </p:nvPr>
        </p:nvSpPr>
        <p:spPr/>
        <p:txBody>
          <a:bodyPr/>
          <a:lstStyle/>
          <a:p>
            <a:fld id="{C1A62225-B260-4D59-81BE-3F7A0C98931D}" type="datetime1">
              <a:rPr lang="en-US" smtClean="0"/>
              <a:t>4/12/2023</a:t>
            </a:fld>
            <a:endParaRPr lang="en-US"/>
          </a:p>
        </p:txBody>
      </p:sp>
      <p:sp>
        <p:nvSpPr>
          <p:cNvPr id="5" name="Footer Placeholder 4">
            <a:extLst>
              <a:ext uri="{FF2B5EF4-FFF2-40B4-BE49-F238E27FC236}">
                <a16:creationId xmlns:a16="http://schemas.microsoft.com/office/drawing/2014/main" id="{34320429-DF66-BB85-15B7-3276EB1C623F}"/>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AD8C126E-0195-EAB4-B9A9-1143B2E2C79F}"/>
              </a:ext>
            </a:extLst>
          </p:cNvPr>
          <p:cNvSpPr>
            <a:spLocks noGrp="1"/>
          </p:cNvSpPr>
          <p:nvPr>
            <p:ph type="sldNum" sz="quarter" idx="12"/>
          </p:nvPr>
        </p:nvSpPr>
        <p:spPr/>
        <p:txBody>
          <a:bodyPr/>
          <a:lstStyle/>
          <a:p>
            <a:fld id="{0979804F-9452-43DD-8675-4216EDE3EB93}" type="slidenum">
              <a:rPr lang="en-US" smtClean="0"/>
              <a:t>26</a:t>
            </a:fld>
            <a:endParaRPr lang="en-US"/>
          </a:p>
        </p:txBody>
      </p:sp>
    </p:spTree>
    <p:extLst>
      <p:ext uri="{BB962C8B-B14F-4D97-AF65-F5344CB8AC3E}">
        <p14:creationId xmlns:p14="http://schemas.microsoft.com/office/powerpoint/2010/main" val="381059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87ED9-26B0-3538-A4D0-3237708EDBD2}"/>
              </a:ext>
            </a:extLst>
          </p:cNvPr>
          <p:cNvSpPr>
            <a:spLocks noGrp="1"/>
          </p:cNvSpPr>
          <p:nvPr>
            <p:ph type="title"/>
          </p:nvPr>
        </p:nvSpPr>
        <p:spPr/>
        <p:txBody>
          <a:bodyPr/>
          <a:lstStyle/>
          <a:p>
            <a:r>
              <a:rPr lang="en-US" dirty="0"/>
              <a:t>Habit 4 – Think Win-Win</a:t>
            </a:r>
          </a:p>
        </p:txBody>
      </p:sp>
      <p:sp>
        <p:nvSpPr>
          <p:cNvPr id="3" name="Content Placeholder 2">
            <a:extLst>
              <a:ext uri="{FF2B5EF4-FFF2-40B4-BE49-F238E27FC236}">
                <a16:creationId xmlns:a16="http://schemas.microsoft.com/office/drawing/2014/main" id="{D022703D-A53D-E078-743A-E92FBBC21545}"/>
              </a:ext>
            </a:extLst>
          </p:cNvPr>
          <p:cNvSpPr>
            <a:spLocks noGrp="1"/>
          </p:cNvSpPr>
          <p:nvPr>
            <p:ph idx="1"/>
          </p:nvPr>
        </p:nvSpPr>
        <p:spPr/>
        <p:txBody>
          <a:bodyPr/>
          <a:lstStyle/>
          <a:p>
            <a:r>
              <a:rPr lang="en-US" dirty="0"/>
              <a:t>Principle:</a:t>
            </a:r>
          </a:p>
          <a:p>
            <a:pPr lvl="1"/>
            <a:r>
              <a:rPr lang="en-US" dirty="0"/>
              <a:t>Effective, long-term relationships require mutual benefit. </a:t>
            </a:r>
          </a:p>
          <a:p>
            <a:r>
              <a:rPr lang="en-US" dirty="0"/>
              <a:t>Key Paradigms:</a:t>
            </a:r>
          </a:p>
          <a:p>
            <a:pPr lvl="1"/>
            <a:r>
              <a:rPr lang="en-US" dirty="0"/>
              <a:t>“I see the benefit of others as well as my own.”</a:t>
            </a:r>
          </a:p>
          <a:p>
            <a:pPr lvl="1"/>
            <a:r>
              <a:rPr lang="en-US" dirty="0"/>
              <a:t>“I get better results in my relationships by cooperating interdependently than by competing independently.”</a:t>
            </a:r>
          </a:p>
          <a:p>
            <a:r>
              <a:rPr lang="en-US" dirty="0"/>
              <a:t>Key Processes:</a:t>
            </a:r>
          </a:p>
          <a:p>
            <a:pPr lvl="1"/>
            <a:r>
              <a:rPr lang="en-US" dirty="0"/>
              <a:t>Balance courage and consideration in seeking mutual benefit. </a:t>
            </a:r>
          </a:p>
          <a:p>
            <a:pPr lvl="1"/>
            <a:r>
              <a:rPr lang="en-US" dirty="0"/>
              <a:t>Persist in looking for win-win outcomes despite past win-lose conditioning. </a:t>
            </a:r>
          </a:p>
        </p:txBody>
      </p:sp>
      <p:sp>
        <p:nvSpPr>
          <p:cNvPr id="4" name="Date Placeholder 3">
            <a:extLst>
              <a:ext uri="{FF2B5EF4-FFF2-40B4-BE49-F238E27FC236}">
                <a16:creationId xmlns:a16="http://schemas.microsoft.com/office/drawing/2014/main" id="{79B92DCE-ADD8-6FBB-9F47-637E562C8044}"/>
              </a:ext>
            </a:extLst>
          </p:cNvPr>
          <p:cNvSpPr>
            <a:spLocks noGrp="1"/>
          </p:cNvSpPr>
          <p:nvPr>
            <p:ph type="dt" sz="half" idx="10"/>
          </p:nvPr>
        </p:nvSpPr>
        <p:spPr/>
        <p:txBody>
          <a:bodyPr/>
          <a:lstStyle/>
          <a:p>
            <a:fld id="{93346004-5046-4156-9352-81DBA064DEF5}" type="datetime1">
              <a:rPr lang="en-US" smtClean="0"/>
              <a:t>4/12/2023</a:t>
            </a:fld>
            <a:endParaRPr lang="en-US"/>
          </a:p>
        </p:txBody>
      </p:sp>
      <p:sp>
        <p:nvSpPr>
          <p:cNvPr id="5" name="Footer Placeholder 4">
            <a:extLst>
              <a:ext uri="{FF2B5EF4-FFF2-40B4-BE49-F238E27FC236}">
                <a16:creationId xmlns:a16="http://schemas.microsoft.com/office/drawing/2014/main" id="{0872079F-E5D8-6E4A-8DCD-1232AB587FB3}"/>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5B6AB2D1-41EC-330D-EBE0-61AC9EB2D8D5}"/>
              </a:ext>
            </a:extLst>
          </p:cNvPr>
          <p:cNvSpPr>
            <a:spLocks noGrp="1"/>
          </p:cNvSpPr>
          <p:nvPr>
            <p:ph type="sldNum" sz="quarter" idx="12"/>
          </p:nvPr>
        </p:nvSpPr>
        <p:spPr/>
        <p:txBody>
          <a:bodyPr/>
          <a:lstStyle/>
          <a:p>
            <a:fld id="{0979804F-9452-43DD-8675-4216EDE3EB93}" type="slidenum">
              <a:rPr lang="en-US" smtClean="0"/>
              <a:t>27</a:t>
            </a:fld>
            <a:endParaRPr lang="en-US"/>
          </a:p>
        </p:txBody>
      </p:sp>
    </p:spTree>
    <p:extLst>
      <p:ext uri="{BB962C8B-B14F-4D97-AF65-F5344CB8AC3E}">
        <p14:creationId xmlns:p14="http://schemas.microsoft.com/office/powerpoint/2010/main" val="80659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F6D1B-5A4B-D71D-52A0-944B8DB64C46}"/>
              </a:ext>
            </a:extLst>
          </p:cNvPr>
          <p:cNvSpPr>
            <a:spLocks noGrp="1"/>
          </p:cNvSpPr>
          <p:nvPr>
            <p:ph type="title"/>
          </p:nvPr>
        </p:nvSpPr>
        <p:spPr/>
        <p:txBody>
          <a:bodyPr/>
          <a:lstStyle/>
          <a:p>
            <a:r>
              <a:rPr lang="en-US" dirty="0"/>
              <a:t>Habit 4 – Think Win-Win</a:t>
            </a:r>
          </a:p>
        </p:txBody>
      </p:sp>
      <p:sp>
        <p:nvSpPr>
          <p:cNvPr id="3" name="Content Placeholder 2">
            <a:extLst>
              <a:ext uri="{FF2B5EF4-FFF2-40B4-BE49-F238E27FC236}">
                <a16:creationId xmlns:a16="http://schemas.microsoft.com/office/drawing/2014/main" id="{FAAEBD2E-FE92-F08A-E4DC-A2BC7C706B37}"/>
              </a:ext>
            </a:extLst>
          </p:cNvPr>
          <p:cNvSpPr>
            <a:spLocks noGrp="1"/>
          </p:cNvSpPr>
          <p:nvPr>
            <p:ph idx="1"/>
          </p:nvPr>
        </p:nvSpPr>
        <p:spPr/>
        <p:txBody>
          <a:bodyPr/>
          <a:lstStyle/>
          <a:p>
            <a:r>
              <a:rPr lang="en-US" dirty="0"/>
              <a:t>Six Paradigms of Human Interaction</a:t>
            </a:r>
          </a:p>
          <a:p>
            <a:pPr lvl="1"/>
            <a:r>
              <a:rPr lang="en-US" dirty="0"/>
              <a:t>Win-Win = Seeks mutual benefit.</a:t>
            </a:r>
          </a:p>
          <a:p>
            <a:pPr lvl="1"/>
            <a:r>
              <a:rPr lang="en-US" dirty="0"/>
              <a:t>Win-Lose = Focused on self.</a:t>
            </a:r>
          </a:p>
          <a:p>
            <a:pPr lvl="1"/>
            <a:r>
              <a:rPr lang="en-US" dirty="0"/>
              <a:t>Lose-Win = Quick to please others even if self is harmed. </a:t>
            </a:r>
          </a:p>
          <a:p>
            <a:pPr lvl="1"/>
            <a:r>
              <a:rPr lang="en-US" dirty="0"/>
              <a:t>Lose-Lose = Put self and others down. </a:t>
            </a:r>
          </a:p>
          <a:p>
            <a:pPr lvl="1"/>
            <a:r>
              <a:rPr lang="en-US" dirty="0"/>
              <a:t>Win = Self-Centered, not caring if the other person wins or loses. </a:t>
            </a:r>
          </a:p>
          <a:p>
            <a:pPr lvl="1"/>
            <a:r>
              <a:rPr lang="en-US" dirty="0"/>
              <a:t>Win-Win or No Deal = Highest form of Win-win, willing to walk away if a win-win can’t be found. </a:t>
            </a:r>
          </a:p>
        </p:txBody>
      </p:sp>
      <p:sp>
        <p:nvSpPr>
          <p:cNvPr id="4" name="Date Placeholder 3">
            <a:extLst>
              <a:ext uri="{FF2B5EF4-FFF2-40B4-BE49-F238E27FC236}">
                <a16:creationId xmlns:a16="http://schemas.microsoft.com/office/drawing/2014/main" id="{F3456D1C-1A45-F5F1-BE2C-F0E4952E41D2}"/>
              </a:ext>
            </a:extLst>
          </p:cNvPr>
          <p:cNvSpPr>
            <a:spLocks noGrp="1"/>
          </p:cNvSpPr>
          <p:nvPr>
            <p:ph type="dt" sz="half" idx="10"/>
          </p:nvPr>
        </p:nvSpPr>
        <p:spPr/>
        <p:txBody>
          <a:bodyPr/>
          <a:lstStyle/>
          <a:p>
            <a:fld id="{03EE1D89-1388-4DE3-891D-F606DD52D69D}" type="datetime1">
              <a:rPr lang="en-US" smtClean="0"/>
              <a:t>4/12/2023</a:t>
            </a:fld>
            <a:endParaRPr lang="en-US"/>
          </a:p>
        </p:txBody>
      </p:sp>
      <p:sp>
        <p:nvSpPr>
          <p:cNvPr id="5" name="Footer Placeholder 4">
            <a:extLst>
              <a:ext uri="{FF2B5EF4-FFF2-40B4-BE49-F238E27FC236}">
                <a16:creationId xmlns:a16="http://schemas.microsoft.com/office/drawing/2014/main" id="{E8B8A438-AC40-F636-98A5-1A5406E0945A}"/>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A80318CE-78F5-C2AA-8039-61AA259E301D}"/>
              </a:ext>
            </a:extLst>
          </p:cNvPr>
          <p:cNvSpPr>
            <a:spLocks noGrp="1"/>
          </p:cNvSpPr>
          <p:nvPr>
            <p:ph type="sldNum" sz="quarter" idx="12"/>
          </p:nvPr>
        </p:nvSpPr>
        <p:spPr/>
        <p:txBody>
          <a:bodyPr/>
          <a:lstStyle/>
          <a:p>
            <a:fld id="{0979804F-9452-43DD-8675-4216EDE3EB93}" type="slidenum">
              <a:rPr lang="en-US" smtClean="0"/>
              <a:t>28</a:t>
            </a:fld>
            <a:endParaRPr lang="en-US"/>
          </a:p>
        </p:txBody>
      </p:sp>
    </p:spTree>
    <p:extLst>
      <p:ext uri="{BB962C8B-B14F-4D97-AF65-F5344CB8AC3E}">
        <p14:creationId xmlns:p14="http://schemas.microsoft.com/office/powerpoint/2010/main" val="4238858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BF3EB-DC55-854E-5E2F-C05D2F55043B}"/>
              </a:ext>
            </a:extLst>
          </p:cNvPr>
          <p:cNvSpPr>
            <a:spLocks noGrp="1"/>
          </p:cNvSpPr>
          <p:nvPr>
            <p:ph type="title"/>
          </p:nvPr>
        </p:nvSpPr>
        <p:spPr/>
        <p:txBody>
          <a:bodyPr/>
          <a:lstStyle/>
          <a:p>
            <a:r>
              <a:rPr lang="en-US" dirty="0"/>
              <a:t>Courage / Consideration</a:t>
            </a:r>
          </a:p>
        </p:txBody>
      </p:sp>
      <p:sp>
        <p:nvSpPr>
          <p:cNvPr id="4" name="Rectangle 3">
            <a:extLst>
              <a:ext uri="{FF2B5EF4-FFF2-40B4-BE49-F238E27FC236}">
                <a16:creationId xmlns:a16="http://schemas.microsoft.com/office/drawing/2014/main" id="{D28250AC-008A-FCBC-E910-A9F198AA5A80}"/>
              </a:ext>
            </a:extLst>
          </p:cNvPr>
          <p:cNvSpPr/>
          <p:nvPr/>
        </p:nvSpPr>
        <p:spPr>
          <a:xfrm>
            <a:off x="3596640" y="1107661"/>
            <a:ext cx="2499360" cy="212344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2998AEB-68D6-8657-6B4D-B3FBCAA82880}"/>
              </a:ext>
            </a:extLst>
          </p:cNvPr>
          <p:cNvSpPr/>
          <p:nvPr/>
        </p:nvSpPr>
        <p:spPr>
          <a:xfrm>
            <a:off x="3596640" y="3231101"/>
            <a:ext cx="2499360" cy="212344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95A477E-BEFA-FFEA-A424-13CE6D6B3468}"/>
              </a:ext>
            </a:extLst>
          </p:cNvPr>
          <p:cNvSpPr/>
          <p:nvPr/>
        </p:nvSpPr>
        <p:spPr>
          <a:xfrm>
            <a:off x="6096000" y="1107661"/>
            <a:ext cx="2499360" cy="212344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001AFDB4-2246-CDE9-749D-ABD41F24D25A}"/>
              </a:ext>
            </a:extLst>
          </p:cNvPr>
          <p:cNvSpPr/>
          <p:nvPr/>
        </p:nvSpPr>
        <p:spPr>
          <a:xfrm>
            <a:off x="6096000" y="3231101"/>
            <a:ext cx="2499360" cy="212344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9EFC0A1-E07E-B51B-F722-D0B724FF776F}"/>
              </a:ext>
            </a:extLst>
          </p:cNvPr>
          <p:cNvSpPr txBox="1"/>
          <p:nvPr/>
        </p:nvSpPr>
        <p:spPr>
          <a:xfrm>
            <a:off x="-71120" y="2969491"/>
            <a:ext cx="2692400" cy="523220"/>
          </a:xfrm>
          <a:prstGeom prst="rect">
            <a:avLst/>
          </a:prstGeom>
          <a:noFill/>
        </p:spPr>
        <p:txBody>
          <a:bodyPr wrap="square" rtlCol="0">
            <a:spAutoFit/>
          </a:bodyPr>
          <a:lstStyle/>
          <a:p>
            <a:pPr algn="ctr"/>
            <a:r>
              <a:rPr lang="en-US" sz="2800" dirty="0">
                <a:solidFill>
                  <a:srgbClr val="002060"/>
                </a:solidFill>
              </a:rPr>
              <a:t>Courage (within)</a:t>
            </a:r>
          </a:p>
        </p:txBody>
      </p:sp>
      <p:sp>
        <p:nvSpPr>
          <p:cNvPr id="9" name="TextBox 8">
            <a:extLst>
              <a:ext uri="{FF2B5EF4-FFF2-40B4-BE49-F238E27FC236}">
                <a16:creationId xmlns:a16="http://schemas.microsoft.com/office/drawing/2014/main" id="{FFE65074-98DD-A854-E6D3-206DFF13B7DC}"/>
              </a:ext>
            </a:extLst>
          </p:cNvPr>
          <p:cNvSpPr txBox="1"/>
          <p:nvPr/>
        </p:nvSpPr>
        <p:spPr>
          <a:xfrm>
            <a:off x="3959860" y="5714823"/>
            <a:ext cx="4272280" cy="523220"/>
          </a:xfrm>
          <a:prstGeom prst="rect">
            <a:avLst/>
          </a:prstGeom>
          <a:noFill/>
        </p:spPr>
        <p:txBody>
          <a:bodyPr wrap="square" rtlCol="0">
            <a:spAutoFit/>
          </a:bodyPr>
          <a:lstStyle/>
          <a:p>
            <a:pPr algn="ctr"/>
            <a:r>
              <a:rPr lang="en-US" sz="2800" dirty="0">
                <a:solidFill>
                  <a:srgbClr val="002060"/>
                </a:solidFill>
              </a:rPr>
              <a:t>Consideration (for others)</a:t>
            </a:r>
          </a:p>
        </p:txBody>
      </p:sp>
      <p:sp>
        <p:nvSpPr>
          <p:cNvPr id="10" name="TextBox 9">
            <a:extLst>
              <a:ext uri="{FF2B5EF4-FFF2-40B4-BE49-F238E27FC236}">
                <a16:creationId xmlns:a16="http://schemas.microsoft.com/office/drawing/2014/main" id="{DC3BB839-0403-3C7C-9602-410BF16DEAA0}"/>
              </a:ext>
            </a:extLst>
          </p:cNvPr>
          <p:cNvSpPr txBox="1"/>
          <p:nvPr/>
        </p:nvSpPr>
        <p:spPr>
          <a:xfrm>
            <a:off x="5999480" y="5278351"/>
            <a:ext cx="2692400" cy="523220"/>
          </a:xfrm>
          <a:prstGeom prst="rect">
            <a:avLst/>
          </a:prstGeom>
          <a:noFill/>
        </p:spPr>
        <p:txBody>
          <a:bodyPr wrap="square" rtlCol="0">
            <a:spAutoFit/>
          </a:bodyPr>
          <a:lstStyle/>
          <a:p>
            <a:pPr algn="ctr"/>
            <a:r>
              <a:rPr lang="en-US" sz="2800" dirty="0">
                <a:solidFill>
                  <a:srgbClr val="002060"/>
                </a:solidFill>
              </a:rPr>
              <a:t>High</a:t>
            </a:r>
          </a:p>
        </p:txBody>
      </p:sp>
      <p:sp>
        <p:nvSpPr>
          <p:cNvPr id="11" name="TextBox 10">
            <a:extLst>
              <a:ext uri="{FF2B5EF4-FFF2-40B4-BE49-F238E27FC236}">
                <a16:creationId xmlns:a16="http://schemas.microsoft.com/office/drawing/2014/main" id="{96CED778-0799-7D40-B360-7243A25728CB}"/>
              </a:ext>
            </a:extLst>
          </p:cNvPr>
          <p:cNvSpPr txBox="1"/>
          <p:nvPr/>
        </p:nvSpPr>
        <p:spPr>
          <a:xfrm>
            <a:off x="3500120" y="5278351"/>
            <a:ext cx="2692400" cy="523220"/>
          </a:xfrm>
          <a:prstGeom prst="rect">
            <a:avLst/>
          </a:prstGeom>
          <a:noFill/>
        </p:spPr>
        <p:txBody>
          <a:bodyPr wrap="square" rtlCol="0">
            <a:spAutoFit/>
          </a:bodyPr>
          <a:lstStyle/>
          <a:p>
            <a:pPr algn="ctr"/>
            <a:r>
              <a:rPr lang="en-US" sz="2800" dirty="0">
                <a:solidFill>
                  <a:srgbClr val="002060"/>
                </a:solidFill>
              </a:rPr>
              <a:t>Low</a:t>
            </a:r>
          </a:p>
        </p:txBody>
      </p:sp>
      <p:sp>
        <p:nvSpPr>
          <p:cNvPr id="12" name="TextBox 11">
            <a:extLst>
              <a:ext uri="{FF2B5EF4-FFF2-40B4-BE49-F238E27FC236}">
                <a16:creationId xmlns:a16="http://schemas.microsoft.com/office/drawing/2014/main" id="{A54E331E-976D-DB85-707C-0CAC63F4A77C}"/>
              </a:ext>
            </a:extLst>
          </p:cNvPr>
          <p:cNvSpPr txBox="1"/>
          <p:nvPr/>
        </p:nvSpPr>
        <p:spPr>
          <a:xfrm>
            <a:off x="1762760" y="4031211"/>
            <a:ext cx="2692400" cy="523220"/>
          </a:xfrm>
          <a:prstGeom prst="rect">
            <a:avLst/>
          </a:prstGeom>
          <a:noFill/>
        </p:spPr>
        <p:txBody>
          <a:bodyPr wrap="square" rtlCol="0">
            <a:spAutoFit/>
          </a:bodyPr>
          <a:lstStyle/>
          <a:p>
            <a:pPr algn="ctr"/>
            <a:r>
              <a:rPr lang="en-US" sz="2800" dirty="0">
                <a:solidFill>
                  <a:srgbClr val="002060"/>
                </a:solidFill>
              </a:rPr>
              <a:t>Low</a:t>
            </a:r>
          </a:p>
        </p:txBody>
      </p:sp>
      <p:sp>
        <p:nvSpPr>
          <p:cNvPr id="13" name="TextBox 12">
            <a:extLst>
              <a:ext uri="{FF2B5EF4-FFF2-40B4-BE49-F238E27FC236}">
                <a16:creationId xmlns:a16="http://schemas.microsoft.com/office/drawing/2014/main" id="{B41A166F-3C75-0C2B-4C90-BDFFBAA544B7}"/>
              </a:ext>
            </a:extLst>
          </p:cNvPr>
          <p:cNvSpPr txBox="1"/>
          <p:nvPr/>
        </p:nvSpPr>
        <p:spPr>
          <a:xfrm>
            <a:off x="1762760" y="2009799"/>
            <a:ext cx="2692400" cy="523220"/>
          </a:xfrm>
          <a:prstGeom prst="rect">
            <a:avLst/>
          </a:prstGeom>
          <a:noFill/>
        </p:spPr>
        <p:txBody>
          <a:bodyPr wrap="square" rtlCol="0">
            <a:spAutoFit/>
          </a:bodyPr>
          <a:lstStyle/>
          <a:p>
            <a:pPr algn="ctr"/>
            <a:r>
              <a:rPr lang="en-US" sz="2800" dirty="0">
                <a:solidFill>
                  <a:srgbClr val="002060"/>
                </a:solidFill>
              </a:rPr>
              <a:t>High</a:t>
            </a:r>
          </a:p>
        </p:txBody>
      </p:sp>
      <p:sp>
        <p:nvSpPr>
          <p:cNvPr id="14" name="TextBox 13">
            <a:extLst>
              <a:ext uri="{FF2B5EF4-FFF2-40B4-BE49-F238E27FC236}">
                <a16:creationId xmlns:a16="http://schemas.microsoft.com/office/drawing/2014/main" id="{BC3DA508-B967-2704-FEBE-9FC0B17884DF}"/>
              </a:ext>
            </a:extLst>
          </p:cNvPr>
          <p:cNvSpPr txBox="1"/>
          <p:nvPr/>
        </p:nvSpPr>
        <p:spPr>
          <a:xfrm>
            <a:off x="3754120" y="1948829"/>
            <a:ext cx="2174240" cy="523220"/>
          </a:xfrm>
          <a:prstGeom prst="rect">
            <a:avLst/>
          </a:prstGeom>
          <a:noFill/>
        </p:spPr>
        <p:txBody>
          <a:bodyPr wrap="square" rtlCol="0">
            <a:spAutoFit/>
          </a:bodyPr>
          <a:lstStyle/>
          <a:p>
            <a:pPr algn="ctr"/>
            <a:r>
              <a:rPr lang="en-US" sz="2800" dirty="0">
                <a:solidFill>
                  <a:srgbClr val="002060"/>
                </a:solidFill>
              </a:rPr>
              <a:t>Show Off</a:t>
            </a:r>
          </a:p>
        </p:txBody>
      </p:sp>
      <p:sp>
        <p:nvSpPr>
          <p:cNvPr id="15" name="TextBox 14">
            <a:extLst>
              <a:ext uri="{FF2B5EF4-FFF2-40B4-BE49-F238E27FC236}">
                <a16:creationId xmlns:a16="http://schemas.microsoft.com/office/drawing/2014/main" id="{B718D170-CF78-F723-F3DC-52D4B1F70F4D}"/>
              </a:ext>
            </a:extLst>
          </p:cNvPr>
          <p:cNvSpPr txBox="1"/>
          <p:nvPr/>
        </p:nvSpPr>
        <p:spPr>
          <a:xfrm>
            <a:off x="3754120" y="3993116"/>
            <a:ext cx="2174240" cy="523220"/>
          </a:xfrm>
          <a:prstGeom prst="rect">
            <a:avLst/>
          </a:prstGeom>
          <a:noFill/>
        </p:spPr>
        <p:txBody>
          <a:bodyPr wrap="square" rtlCol="0">
            <a:spAutoFit/>
          </a:bodyPr>
          <a:lstStyle/>
          <a:p>
            <a:pPr algn="ctr"/>
            <a:r>
              <a:rPr lang="en-US" sz="2800" dirty="0">
                <a:solidFill>
                  <a:srgbClr val="002060"/>
                </a:solidFill>
              </a:rPr>
              <a:t>Complainer</a:t>
            </a:r>
          </a:p>
        </p:txBody>
      </p:sp>
      <p:sp>
        <p:nvSpPr>
          <p:cNvPr id="16" name="TextBox 15">
            <a:extLst>
              <a:ext uri="{FF2B5EF4-FFF2-40B4-BE49-F238E27FC236}">
                <a16:creationId xmlns:a16="http://schemas.microsoft.com/office/drawing/2014/main" id="{F08CA8C2-BFD8-626F-3417-A35CF17A12FD}"/>
              </a:ext>
            </a:extLst>
          </p:cNvPr>
          <p:cNvSpPr txBox="1"/>
          <p:nvPr/>
        </p:nvSpPr>
        <p:spPr>
          <a:xfrm>
            <a:off x="6253480" y="3955021"/>
            <a:ext cx="2174240" cy="523220"/>
          </a:xfrm>
          <a:prstGeom prst="rect">
            <a:avLst/>
          </a:prstGeom>
          <a:noFill/>
        </p:spPr>
        <p:txBody>
          <a:bodyPr wrap="square" rtlCol="0">
            <a:spAutoFit/>
          </a:bodyPr>
          <a:lstStyle/>
          <a:p>
            <a:pPr algn="ctr"/>
            <a:r>
              <a:rPr lang="en-US" sz="2800" dirty="0">
                <a:solidFill>
                  <a:srgbClr val="002060"/>
                </a:solidFill>
              </a:rPr>
              <a:t>Say Nothing</a:t>
            </a:r>
          </a:p>
        </p:txBody>
      </p:sp>
      <p:sp>
        <p:nvSpPr>
          <p:cNvPr id="17" name="TextBox 16">
            <a:extLst>
              <a:ext uri="{FF2B5EF4-FFF2-40B4-BE49-F238E27FC236}">
                <a16:creationId xmlns:a16="http://schemas.microsoft.com/office/drawing/2014/main" id="{9D435BDA-4679-C185-17A2-75E9D17DA56C}"/>
              </a:ext>
            </a:extLst>
          </p:cNvPr>
          <p:cNvSpPr txBox="1"/>
          <p:nvPr/>
        </p:nvSpPr>
        <p:spPr>
          <a:xfrm>
            <a:off x="6263640" y="1945866"/>
            <a:ext cx="2174240" cy="523220"/>
          </a:xfrm>
          <a:prstGeom prst="rect">
            <a:avLst/>
          </a:prstGeom>
          <a:noFill/>
        </p:spPr>
        <p:txBody>
          <a:bodyPr wrap="square" rtlCol="0">
            <a:spAutoFit/>
          </a:bodyPr>
          <a:lstStyle/>
          <a:p>
            <a:pPr algn="ctr"/>
            <a:r>
              <a:rPr lang="en-US" sz="2800" dirty="0">
                <a:solidFill>
                  <a:srgbClr val="002060"/>
                </a:solidFill>
              </a:rPr>
              <a:t>Tactful</a:t>
            </a:r>
          </a:p>
        </p:txBody>
      </p:sp>
      <p:sp>
        <p:nvSpPr>
          <p:cNvPr id="18" name="Date Placeholder 17">
            <a:extLst>
              <a:ext uri="{FF2B5EF4-FFF2-40B4-BE49-F238E27FC236}">
                <a16:creationId xmlns:a16="http://schemas.microsoft.com/office/drawing/2014/main" id="{ECC9A4AB-9943-1D6F-BB63-03EFC74EB4BB}"/>
              </a:ext>
            </a:extLst>
          </p:cNvPr>
          <p:cNvSpPr>
            <a:spLocks noGrp="1"/>
          </p:cNvSpPr>
          <p:nvPr>
            <p:ph type="dt" sz="half" idx="10"/>
          </p:nvPr>
        </p:nvSpPr>
        <p:spPr/>
        <p:txBody>
          <a:bodyPr/>
          <a:lstStyle/>
          <a:p>
            <a:fld id="{A41ABFA8-2187-446B-8751-37C2309D5645}" type="datetime1">
              <a:rPr lang="en-US" smtClean="0"/>
              <a:t>4/12/2023</a:t>
            </a:fld>
            <a:endParaRPr lang="en-US"/>
          </a:p>
        </p:txBody>
      </p:sp>
      <p:sp>
        <p:nvSpPr>
          <p:cNvPr id="19" name="Footer Placeholder 18">
            <a:extLst>
              <a:ext uri="{FF2B5EF4-FFF2-40B4-BE49-F238E27FC236}">
                <a16:creationId xmlns:a16="http://schemas.microsoft.com/office/drawing/2014/main" id="{50A054A4-E155-A5A9-FC8A-343F2484C398}"/>
              </a:ext>
            </a:extLst>
          </p:cNvPr>
          <p:cNvSpPr>
            <a:spLocks noGrp="1"/>
          </p:cNvSpPr>
          <p:nvPr>
            <p:ph type="ftr" sz="quarter" idx="11"/>
          </p:nvPr>
        </p:nvSpPr>
        <p:spPr/>
        <p:txBody>
          <a:bodyPr/>
          <a:lstStyle/>
          <a:p>
            <a:r>
              <a:rPr lang="en-US"/>
              <a:t>www.stabilem.com</a:t>
            </a:r>
          </a:p>
        </p:txBody>
      </p:sp>
      <p:sp>
        <p:nvSpPr>
          <p:cNvPr id="20" name="Slide Number Placeholder 19">
            <a:extLst>
              <a:ext uri="{FF2B5EF4-FFF2-40B4-BE49-F238E27FC236}">
                <a16:creationId xmlns:a16="http://schemas.microsoft.com/office/drawing/2014/main" id="{59B2F7A6-7150-FC38-3D1F-88086D316C07}"/>
              </a:ext>
            </a:extLst>
          </p:cNvPr>
          <p:cNvSpPr>
            <a:spLocks noGrp="1"/>
          </p:cNvSpPr>
          <p:nvPr>
            <p:ph type="sldNum" sz="quarter" idx="12"/>
          </p:nvPr>
        </p:nvSpPr>
        <p:spPr/>
        <p:txBody>
          <a:bodyPr/>
          <a:lstStyle/>
          <a:p>
            <a:fld id="{0979804F-9452-43DD-8675-4216EDE3EB93}" type="slidenum">
              <a:rPr lang="en-US" smtClean="0"/>
              <a:t>29</a:t>
            </a:fld>
            <a:endParaRPr lang="en-US"/>
          </a:p>
        </p:txBody>
      </p:sp>
    </p:spTree>
    <p:extLst>
      <p:ext uri="{BB962C8B-B14F-4D97-AF65-F5344CB8AC3E}">
        <p14:creationId xmlns:p14="http://schemas.microsoft.com/office/powerpoint/2010/main" val="696971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E18D4-C462-CD1A-C5C0-6DDC128A0DA4}"/>
              </a:ext>
            </a:extLst>
          </p:cNvPr>
          <p:cNvSpPr>
            <a:spLocks noGrp="1"/>
          </p:cNvSpPr>
          <p:nvPr>
            <p:ph type="title"/>
          </p:nvPr>
        </p:nvSpPr>
        <p:spPr/>
        <p:txBody>
          <a:bodyPr/>
          <a:lstStyle/>
          <a:p>
            <a:r>
              <a:rPr lang="en-US" dirty="0"/>
              <a:t>Developing Habits</a:t>
            </a:r>
          </a:p>
        </p:txBody>
      </p:sp>
      <p:graphicFrame>
        <p:nvGraphicFramePr>
          <p:cNvPr id="4" name="Content Placeholder 3">
            <a:extLst>
              <a:ext uri="{FF2B5EF4-FFF2-40B4-BE49-F238E27FC236}">
                <a16:creationId xmlns:a16="http://schemas.microsoft.com/office/drawing/2014/main" id="{B8616BC7-C178-F271-B563-35C05319D3D7}"/>
              </a:ext>
            </a:extLst>
          </p:cNvPr>
          <p:cNvGraphicFramePr>
            <a:graphicFrameLocks noGrp="1"/>
          </p:cNvGraphicFramePr>
          <p:nvPr>
            <p:ph idx="1"/>
            <p:extLst>
              <p:ext uri="{D42A27DB-BD31-4B8C-83A1-F6EECF244321}">
                <p14:modId xmlns:p14="http://schemas.microsoft.com/office/powerpoint/2010/main" val="580064839"/>
              </p:ext>
            </p:extLst>
          </p:nvPr>
        </p:nvGraphicFramePr>
        <p:xfrm>
          <a:off x="2651760" y="1012825"/>
          <a:ext cx="9540240" cy="5343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a:extLst>
              <a:ext uri="{FF2B5EF4-FFF2-40B4-BE49-F238E27FC236}">
                <a16:creationId xmlns:a16="http://schemas.microsoft.com/office/drawing/2014/main" id="{D71DC103-2309-4DAF-C31F-735F3FF0CA20}"/>
              </a:ext>
            </a:extLst>
          </p:cNvPr>
          <p:cNvSpPr/>
          <p:nvPr/>
        </p:nvSpPr>
        <p:spPr>
          <a:xfrm>
            <a:off x="6583680" y="2644461"/>
            <a:ext cx="1305017" cy="1411549"/>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Habits</a:t>
            </a:r>
          </a:p>
        </p:txBody>
      </p:sp>
      <p:sp>
        <p:nvSpPr>
          <p:cNvPr id="6" name="TextBox 5">
            <a:extLst>
              <a:ext uri="{FF2B5EF4-FFF2-40B4-BE49-F238E27FC236}">
                <a16:creationId xmlns:a16="http://schemas.microsoft.com/office/drawing/2014/main" id="{286729BC-A5DD-9B33-993B-628536E57374}"/>
              </a:ext>
            </a:extLst>
          </p:cNvPr>
          <p:cNvSpPr txBox="1"/>
          <p:nvPr/>
        </p:nvSpPr>
        <p:spPr>
          <a:xfrm>
            <a:off x="8469296" y="5495278"/>
            <a:ext cx="3622089" cy="1200329"/>
          </a:xfrm>
          <a:prstGeom prst="rect">
            <a:avLst/>
          </a:prstGeom>
          <a:noFill/>
        </p:spPr>
        <p:txBody>
          <a:bodyPr wrap="square" rtlCol="0">
            <a:spAutoFit/>
          </a:bodyPr>
          <a:lstStyle/>
          <a:p>
            <a:r>
              <a:rPr lang="en-US" sz="1800" b="1" dirty="0">
                <a:solidFill>
                  <a:srgbClr val="002060"/>
                </a:solidFill>
                <a:effectLst/>
                <a:latin typeface="Palatino Linotype" panose="02040502050505030304" pitchFamily="18" charset="0"/>
                <a:ea typeface="Palatino Linotype" panose="02040502050505030304" pitchFamily="18" charset="0"/>
                <a:cs typeface="Palatino Linotype" panose="02040502050505030304" pitchFamily="18" charset="0"/>
              </a:rPr>
              <a:t>“People don't decide their future. They decide their habits, and their habits decide their futures.” - F.M. Alexander</a:t>
            </a:r>
            <a:endParaRPr lang="en-US" sz="1800" dirty="0">
              <a:solidFill>
                <a:srgbClr val="002060"/>
              </a:solidFill>
              <a:effectLst/>
              <a:latin typeface="Calibri" panose="020F050202020403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0823515D-7D35-C1F6-D004-9EBD92B941B9}"/>
              </a:ext>
            </a:extLst>
          </p:cNvPr>
          <p:cNvSpPr txBox="1"/>
          <p:nvPr/>
        </p:nvSpPr>
        <p:spPr>
          <a:xfrm>
            <a:off x="60960" y="1661772"/>
            <a:ext cx="3931920"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rPr>
              <a:t>A habit is defined as an intersection of knowledge, skill, and desire.</a:t>
            </a:r>
          </a:p>
          <a:p>
            <a:pPr marL="285750" indent="-285750">
              <a:buFont typeface="Arial" panose="020B0604020202020204" pitchFamily="34" charset="0"/>
              <a:buChar char="•"/>
            </a:pPr>
            <a:r>
              <a:rPr lang="en-US" sz="2400" dirty="0">
                <a:solidFill>
                  <a:srgbClr val="002060"/>
                </a:solidFill>
              </a:rPr>
              <a:t>Knowledge is understanding what to do and why to do it; skill is knowing how to do it; desire is motivation or wanting to do it. </a:t>
            </a:r>
          </a:p>
          <a:p>
            <a:pPr marL="285750" indent="-285750">
              <a:buFont typeface="Arial" panose="020B0604020202020204" pitchFamily="34" charset="0"/>
              <a:buChar char="•"/>
            </a:pPr>
            <a:r>
              <a:rPr lang="en-US" sz="2400" dirty="0">
                <a:solidFill>
                  <a:srgbClr val="002060"/>
                </a:solidFill>
              </a:rPr>
              <a:t>To make habits, we need to develop all three components.</a:t>
            </a:r>
          </a:p>
        </p:txBody>
      </p:sp>
      <p:sp>
        <p:nvSpPr>
          <p:cNvPr id="8" name="Date Placeholder 7">
            <a:extLst>
              <a:ext uri="{FF2B5EF4-FFF2-40B4-BE49-F238E27FC236}">
                <a16:creationId xmlns:a16="http://schemas.microsoft.com/office/drawing/2014/main" id="{B0FE76BA-53B6-9DED-1D0D-B5EB1A72C3B2}"/>
              </a:ext>
            </a:extLst>
          </p:cNvPr>
          <p:cNvSpPr>
            <a:spLocks noGrp="1"/>
          </p:cNvSpPr>
          <p:nvPr>
            <p:ph type="dt" sz="half" idx="10"/>
          </p:nvPr>
        </p:nvSpPr>
        <p:spPr/>
        <p:txBody>
          <a:bodyPr/>
          <a:lstStyle/>
          <a:p>
            <a:fld id="{549C9971-9101-4F69-85C6-5A25D2BE7F7B}" type="datetime1">
              <a:rPr lang="en-US" smtClean="0"/>
              <a:t>4/12/2023</a:t>
            </a:fld>
            <a:endParaRPr lang="en-US"/>
          </a:p>
        </p:txBody>
      </p:sp>
      <p:sp>
        <p:nvSpPr>
          <p:cNvPr id="9" name="Footer Placeholder 8">
            <a:extLst>
              <a:ext uri="{FF2B5EF4-FFF2-40B4-BE49-F238E27FC236}">
                <a16:creationId xmlns:a16="http://schemas.microsoft.com/office/drawing/2014/main" id="{E0E1A771-AED0-D0EA-EE68-A1503F92EFEC}"/>
              </a:ext>
            </a:extLst>
          </p:cNvPr>
          <p:cNvSpPr>
            <a:spLocks noGrp="1"/>
          </p:cNvSpPr>
          <p:nvPr>
            <p:ph type="ftr" sz="quarter" idx="11"/>
          </p:nvPr>
        </p:nvSpPr>
        <p:spPr/>
        <p:txBody>
          <a:bodyPr/>
          <a:lstStyle/>
          <a:p>
            <a:r>
              <a:rPr lang="en-US"/>
              <a:t>www.stabilem.com</a:t>
            </a:r>
          </a:p>
        </p:txBody>
      </p:sp>
      <p:sp>
        <p:nvSpPr>
          <p:cNvPr id="10" name="Slide Number Placeholder 9">
            <a:extLst>
              <a:ext uri="{FF2B5EF4-FFF2-40B4-BE49-F238E27FC236}">
                <a16:creationId xmlns:a16="http://schemas.microsoft.com/office/drawing/2014/main" id="{65E1682E-F033-3D8C-4DF1-902065BD27F4}"/>
              </a:ext>
            </a:extLst>
          </p:cNvPr>
          <p:cNvSpPr>
            <a:spLocks noGrp="1"/>
          </p:cNvSpPr>
          <p:nvPr>
            <p:ph type="sldNum" sz="quarter" idx="12"/>
          </p:nvPr>
        </p:nvSpPr>
        <p:spPr/>
        <p:txBody>
          <a:bodyPr/>
          <a:lstStyle/>
          <a:p>
            <a:fld id="{0979804F-9452-43DD-8675-4216EDE3EB93}" type="slidenum">
              <a:rPr lang="en-US" smtClean="0"/>
              <a:t>3</a:t>
            </a:fld>
            <a:endParaRPr lang="en-US"/>
          </a:p>
        </p:txBody>
      </p:sp>
    </p:spTree>
    <p:extLst>
      <p:ext uri="{BB962C8B-B14F-4D97-AF65-F5344CB8AC3E}">
        <p14:creationId xmlns:p14="http://schemas.microsoft.com/office/powerpoint/2010/main" val="3018003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3D803-9537-FBA0-A30F-DE6F2CE74E5B}"/>
              </a:ext>
            </a:extLst>
          </p:cNvPr>
          <p:cNvSpPr>
            <a:spLocks noGrp="1"/>
          </p:cNvSpPr>
          <p:nvPr>
            <p:ph type="title"/>
          </p:nvPr>
        </p:nvSpPr>
        <p:spPr/>
        <p:txBody>
          <a:bodyPr/>
          <a:lstStyle/>
          <a:p>
            <a:r>
              <a:rPr lang="en-US" dirty="0"/>
              <a:t>Habit 4 – Think Win-Win</a:t>
            </a:r>
          </a:p>
        </p:txBody>
      </p:sp>
      <p:sp>
        <p:nvSpPr>
          <p:cNvPr id="3" name="Content Placeholder 2">
            <a:extLst>
              <a:ext uri="{FF2B5EF4-FFF2-40B4-BE49-F238E27FC236}">
                <a16:creationId xmlns:a16="http://schemas.microsoft.com/office/drawing/2014/main" id="{8CF69A6B-2E46-9B4F-3736-6F219C3329D4}"/>
              </a:ext>
            </a:extLst>
          </p:cNvPr>
          <p:cNvSpPr>
            <a:spLocks noGrp="1"/>
          </p:cNvSpPr>
          <p:nvPr>
            <p:ph idx="1"/>
          </p:nvPr>
        </p:nvSpPr>
        <p:spPr/>
        <p:txBody>
          <a:bodyPr/>
          <a:lstStyle/>
          <a:p>
            <a:r>
              <a:rPr lang="en-US" dirty="0"/>
              <a:t>Win-Win IS/IS NOT Matrix</a:t>
            </a:r>
          </a:p>
        </p:txBody>
      </p:sp>
      <p:graphicFrame>
        <p:nvGraphicFramePr>
          <p:cNvPr id="4" name="Table 4">
            <a:extLst>
              <a:ext uri="{FF2B5EF4-FFF2-40B4-BE49-F238E27FC236}">
                <a16:creationId xmlns:a16="http://schemas.microsoft.com/office/drawing/2014/main" id="{53BF9C8E-40DC-8524-E82C-42911431A34C}"/>
              </a:ext>
            </a:extLst>
          </p:cNvPr>
          <p:cNvGraphicFramePr>
            <a:graphicFrameLocks noGrp="1"/>
          </p:cNvGraphicFramePr>
          <p:nvPr>
            <p:extLst>
              <p:ext uri="{D42A27DB-BD31-4B8C-83A1-F6EECF244321}">
                <p14:modId xmlns:p14="http://schemas.microsoft.com/office/powerpoint/2010/main" val="643560977"/>
              </p:ext>
            </p:extLst>
          </p:nvPr>
        </p:nvGraphicFramePr>
        <p:xfrm>
          <a:off x="1696720" y="1645206"/>
          <a:ext cx="8128000" cy="472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069974648"/>
                    </a:ext>
                  </a:extLst>
                </a:gridCol>
                <a:gridCol w="4064000">
                  <a:extLst>
                    <a:ext uri="{9D8B030D-6E8A-4147-A177-3AD203B41FA5}">
                      <a16:colId xmlns:a16="http://schemas.microsoft.com/office/drawing/2014/main" val="3784388911"/>
                    </a:ext>
                  </a:extLst>
                </a:gridCol>
              </a:tblGrid>
              <a:tr h="370840">
                <a:tc>
                  <a:txBody>
                    <a:bodyPr/>
                    <a:lstStyle/>
                    <a:p>
                      <a:pPr algn="ctr"/>
                      <a:r>
                        <a:rPr lang="en-US" sz="2800" dirty="0"/>
                        <a:t>IS</a:t>
                      </a:r>
                    </a:p>
                  </a:txBody>
                  <a:tcPr/>
                </a:tc>
                <a:tc>
                  <a:txBody>
                    <a:bodyPr/>
                    <a:lstStyle/>
                    <a:p>
                      <a:pPr algn="ctr"/>
                      <a:r>
                        <a:rPr lang="en-US" sz="2800" dirty="0"/>
                        <a:t>IS NOT</a:t>
                      </a:r>
                    </a:p>
                  </a:txBody>
                  <a:tcPr/>
                </a:tc>
                <a:extLst>
                  <a:ext uri="{0D108BD9-81ED-4DB2-BD59-A6C34878D82A}">
                    <a16:rowId xmlns:a16="http://schemas.microsoft.com/office/drawing/2014/main" val="2472131954"/>
                  </a:ext>
                </a:extLst>
              </a:tr>
              <a:tr h="370840">
                <a:tc>
                  <a:txBody>
                    <a:bodyPr/>
                    <a:lstStyle/>
                    <a:p>
                      <a:pPr algn="ctr"/>
                      <a:r>
                        <a:rPr lang="en-US" sz="2800" dirty="0">
                          <a:solidFill>
                            <a:srgbClr val="002060"/>
                          </a:solidFill>
                        </a:rPr>
                        <a:t>A courageous effort</a:t>
                      </a:r>
                    </a:p>
                  </a:txBody>
                  <a:tcPr/>
                </a:tc>
                <a:tc>
                  <a:txBody>
                    <a:bodyPr/>
                    <a:lstStyle/>
                    <a:p>
                      <a:pPr algn="ctr"/>
                      <a:r>
                        <a:rPr lang="en-US" sz="2800" dirty="0">
                          <a:solidFill>
                            <a:srgbClr val="002060"/>
                          </a:solidFill>
                        </a:rPr>
                        <a:t>Always being “polite”</a:t>
                      </a:r>
                    </a:p>
                  </a:txBody>
                  <a:tcPr/>
                </a:tc>
                <a:extLst>
                  <a:ext uri="{0D108BD9-81ED-4DB2-BD59-A6C34878D82A}">
                    <a16:rowId xmlns:a16="http://schemas.microsoft.com/office/drawing/2014/main" val="265041028"/>
                  </a:ext>
                </a:extLst>
              </a:tr>
              <a:tr h="370840">
                <a:tc>
                  <a:txBody>
                    <a:bodyPr/>
                    <a:lstStyle/>
                    <a:p>
                      <a:pPr algn="ctr"/>
                      <a:r>
                        <a:rPr lang="en-US" sz="2800" dirty="0">
                          <a:solidFill>
                            <a:srgbClr val="002060"/>
                          </a:solidFill>
                        </a:rPr>
                        <a:t>The best way to get to independent relationships</a:t>
                      </a:r>
                    </a:p>
                  </a:txBody>
                  <a:tcPr/>
                </a:tc>
                <a:tc>
                  <a:txBody>
                    <a:bodyPr/>
                    <a:lstStyle/>
                    <a:p>
                      <a:pPr algn="ctr"/>
                      <a:r>
                        <a:rPr lang="en-US" sz="2800" dirty="0">
                          <a:solidFill>
                            <a:srgbClr val="002060"/>
                          </a:solidFill>
                        </a:rPr>
                        <a:t>Always achievable</a:t>
                      </a:r>
                    </a:p>
                  </a:txBody>
                  <a:tcPr/>
                </a:tc>
                <a:extLst>
                  <a:ext uri="{0D108BD9-81ED-4DB2-BD59-A6C34878D82A}">
                    <a16:rowId xmlns:a16="http://schemas.microsoft.com/office/drawing/2014/main" val="4270629128"/>
                  </a:ext>
                </a:extLst>
              </a:tr>
              <a:tr h="370840">
                <a:tc>
                  <a:txBody>
                    <a:bodyPr/>
                    <a:lstStyle/>
                    <a:p>
                      <a:pPr algn="ctr"/>
                      <a:r>
                        <a:rPr lang="en-US" sz="2800" dirty="0">
                          <a:solidFill>
                            <a:srgbClr val="002060"/>
                          </a:solidFill>
                        </a:rPr>
                        <a:t>A philosophy of human interaction support by an Abundance Mentality.</a:t>
                      </a:r>
                    </a:p>
                  </a:txBody>
                  <a:tcPr/>
                </a:tc>
                <a:tc>
                  <a:txBody>
                    <a:bodyPr/>
                    <a:lstStyle/>
                    <a:p>
                      <a:pPr algn="ctr"/>
                      <a:r>
                        <a:rPr lang="en-US" sz="2800" dirty="0">
                          <a:solidFill>
                            <a:srgbClr val="002060"/>
                          </a:solidFill>
                        </a:rPr>
                        <a:t>A manipulative technique</a:t>
                      </a:r>
                    </a:p>
                  </a:txBody>
                  <a:tcPr/>
                </a:tc>
                <a:extLst>
                  <a:ext uri="{0D108BD9-81ED-4DB2-BD59-A6C34878D82A}">
                    <a16:rowId xmlns:a16="http://schemas.microsoft.com/office/drawing/2014/main" val="2328799124"/>
                  </a:ext>
                </a:extLst>
              </a:tr>
              <a:tr h="370840">
                <a:tc>
                  <a:txBody>
                    <a:bodyPr/>
                    <a:lstStyle/>
                    <a:p>
                      <a:pPr algn="ctr"/>
                      <a:r>
                        <a:rPr lang="en-US" sz="2800" dirty="0">
                          <a:solidFill>
                            <a:srgbClr val="002060"/>
                          </a:solidFill>
                        </a:rPr>
                        <a:t>A character (principle) based code for interactions</a:t>
                      </a:r>
                    </a:p>
                  </a:txBody>
                  <a:tcPr/>
                </a:tc>
                <a:tc>
                  <a:txBody>
                    <a:bodyPr/>
                    <a:lstStyle/>
                    <a:p>
                      <a:pPr algn="ctr"/>
                      <a:r>
                        <a:rPr lang="en-US" sz="2800" dirty="0">
                          <a:solidFill>
                            <a:srgbClr val="002060"/>
                          </a:solidFill>
                        </a:rPr>
                        <a:t>A personality-based thought pattern.</a:t>
                      </a:r>
                    </a:p>
                  </a:txBody>
                  <a:tcPr/>
                </a:tc>
                <a:extLst>
                  <a:ext uri="{0D108BD9-81ED-4DB2-BD59-A6C34878D82A}">
                    <a16:rowId xmlns:a16="http://schemas.microsoft.com/office/drawing/2014/main" val="460916942"/>
                  </a:ext>
                </a:extLst>
              </a:tr>
            </a:tbl>
          </a:graphicData>
        </a:graphic>
      </p:graphicFrame>
      <p:sp>
        <p:nvSpPr>
          <p:cNvPr id="5" name="Date Placeholder 4">
            <a:extLst>
              <a:ext uri="{FF2B5EF4-FFF2-40B4-BE49-F238E27FC236}">
                <a16:creationId xmlns:a16="http://schemas.microsoft.com/office/drawing/2014/main" id="{F1A797DD-092D-688D-A2A4-F1868F332937}"/>
              </a:ext>
            </a:extLst>
          </p:cNvPr>
          <p:cNvSpPr>
            <a:spLocks noGrp="1"/>
          </p:cNvSpPr>
          <p:nvPr>
            <p:ph type="dt" sz="half" idx="10"/>
          </p:nvPr>
        </p:nvSpPr>
        <p:spPr/>
        <p:txBody>
          <a:bodyPr/>
          <a:lstStyle/>
          <a:p>
            <a:fld id="{8B68C2AA-4E41-4CB1-A4F0-D94EDB74F9CB}" type="datetime1">
              <a:rPr lang="en-US" smtClean="0"/>
              <a:t>4/12/2023</a:t>
            </a:fld>
            <a:endParaRPr lang="en-US"/>
          </a:p>
        </p:txBody>
      </p:sp>
      <p:sp>
        <p:nvSpPr>
          <p:cNvPr id="6" name="Footer Placeholder 5">
            <a:extLst>
              <a:ext uri="{FF2B5EF4-FFF2-40B4-BE49-F238E27FC236}">
                <a16:creationId xmlns:a16="http://schemas.microsoft.com/office/drawing/2014/main" id="{E02B9140-71F3-1406-5014-8431896D0A29}"/>
              </a:ext>
            </a:extLst>
          </p:cNvPr>
          <p:cNvSpPr>
            <a:spLocks noGrp="1"/>
          </p:cNvSpPr>
          <p:nvPr>
            <p:ph type="ftr" sz="quarter" idx="11"/>
          </p:nvPr>
        </p:nvSpPr>
        <p:spPr/>
        <p:txBody>
          <a:bodyPr/>
          <a:lstStyle/>
          <a:p>
            <a:r>
              <a:rPr lang="en-US"/>
              <a:t>www.stabilem.com</a:t>
            </a:r>
          </a:p>
        </p:txBody>
      </p:sp>
      <p:sp>
        <p:nvSpPr>
          <p:cNvPr id="7" name="Slide Number Placeholder 6">
            <a:extLst>
              <a:ext uri="{FF2B5EF4-FFF2-40B4-BE49-F238E27FC236}">
                <a16:creationId xmlns:a16="http://schemas.microsoft.com/office/drawing/2014/main" id="{3C4C7B52-164D-34C4-7B16-8DF346CCC30F}"/>
              </a:ext>
            </a:extLst>
          </p:cNvPr>
          <p:cNvSpPr>
            <a:spLocks noGrp="1"/>
          </p:cNvSpPr>
          <p:nvPr>
            <p:ph type="sldNum" sz="quarter" idx="12"/>
          </p:nvPr>
        </p:nvSpPr>
        <p:spPr/>
        <p:txBody>
          <a:bodyPr/>
          <a:lstStyle/>
          <a:p>
            <a:fld id="{0979804F-9452-43DD-8675-4216EDE3EB93}" type="slidenum">
              <a:rPr lang="en-US" smtClean="0"/>
              <a:t>30</a:t>
            </a:fld>
            <a:endParaRPr lang="en-US"/>
          </a:p>
        </p:txBody>
      </p:sp>
    </p:spTree>
    <p:extLst>
      <p:ext uri="{BB962C8B-B14F-4D97-AF65-F5344CB8AC3E}">
        <p14:creationId xmlns:p14="http://schemas.microsoft.com/office/powerpoint/2010/main" val="20358453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2B4B0-925C-5808-FF2C-330B697635CF}"/>
              </a:ext>
            </a:extLst>
          </p:cNvPr>
          <p:cNvSpPr>
            <a:spLocks noGrp="1"/>
          </p:cNvSpPr>
          <p:nvPr>
            <p:ph type="title"/>
          </p:nvPr>
        </p:nvSpPr>
        <p:spPr/>
        <p:txBody>
          <a:bodyPr/>
          <a:lstStyle/>
          <a:p>
            <a:r>
              <a:rPr lang="en-US" dirty="0"/>
              <a:t>Habit 4 – Think Win-Win</a:t>
            </a:r>
          </a:p>
        </p:txBody>
      </p:sp>
      <p:sp>
        <p:nvSpPr>
          <p:cNvPr id="3" name="Content Placeholder 2">
            <a:extLst>
              <a:ext uri="{FF2B5EF4-FFF2-40B4-BE49-F238E27FC236}">
                <a16:creationId xmlns:a16="http://schemas.microsoft.com/office/drawing/2014/main" id="{D72C4514-E066-B2C8-F25B-8000C61A6C7D}"/>
              </a:ext>
            </a:extLst>
          </p:cNvPr>
          <p:cNvSpPr>
            <a:spLocks noGrp="1"/>
          </p:cNvSpPr>
          <p:nvPr>
            <p:ph idx="1"/>
          </p:nvPr>
        </p:nvSpPr>
        <p:spPr/>
        <p:txBody>
          <a:bodyPr/>
          <a:lstStyle/>
          <a:p>
            <a:r>
              <a:rPr lang="en-US" dirty="0"/>
              <a:t>The Four Dimensions of Win-Win</a:t>
            </a:r>
          </a:p>
          <a:p>
            <a:pPr lvl="1"/>
            <a:r>
              <a:rPr lang="en-US" dirty="0"/>
              <a:t>Character</a:t>
            </a:r>
          </a:p>
          <a:p>
            <a:pPr lvl="2"/>
            <a:r>
              <a:rPr lang="en-US" dirty="0"/>
              <a:t>Integrity – People of integrity are true to their feelings, values, and commitments. </a:t>
            </a:r>
          </a:p>
          <a:p>
            <a:pPr lvl="2"/>
            <a:r>
              <a:rPr lang="en-US" dirty="0"/>
              <a:t>Maturity – Mature people express their ideas and feelings with courage and with consideration for the ideas and feelings of others. </a:t>
            </a:r>
          </a:p>
          <a:p>
            <a:pPr lvl="2"/>
            <a:r>
              <a:rPr lang="en-US" dirty="0"/>
              <a:t>Abundance Mentality – People with an abundance mentality believe plenty exists for everyone. </a:t>
            </a:r>
          </a:p>
          <a:p>
            <a:pPr lvl="1"/>
            <a:r>
              <a:rPr lang="en-US" dirty="0"/>
              <a:t>Relationships</a:t>
            </a:r>
          </a:p>
          <a:p>
            <a:pPr lvl="2"/>
            <a:r>
              <a:rPr lang="en-US" dirty="0"/>
              <a:t>Maintaining a strong Emotional Bank Account.</a:t>
            </a:r>
          </a:p>
          <a:p>
            <a:pPr lvl="1"/>
            <a:r>
              <a:rPr lang="en-US" dirty="0"/>
              <a:t>Agreements</a:t>
            </a:r>
          </a:p>
          <a:p>
            <a:pPr lvl="2"/>
            <a:r>
              <a:rPr lang="en-US" dirty="0"/>
              <a:t>See next slide</a:t>
            </a:r>
          </a:p>
        </p:txBody>
      </p:sp>
      <p:sp>
        <p:nvSpPr>
          <p:cNvPr id="4" name="Date Placeholder 3">
            <a:extLst>
              <a:ext uri="{FF2B5EF4-FFF2-40B4-BE49-F238E27FC236}">
                <a16:creationId xmlns:a16="http://schemas.microsoft.com/office/drawing/2014/main" id="{3C356A60-D15B-E5DF-CC93-DFFA0F581173}"/>
              </a:ext>
            </a:extLst>
          </p:cNvPr>
          <p:cNvSpPr>
            <a:spLocks noGrp="1"/>
          </p:cNvSpPr>
          <p:nvPr>
            <p:ph type="dt" sz="half" idx="10"/>
          </p:nvPr>
        </p:nvSpPr>
        <p:spPr/>
        <p:txBody>
          <a:bodyPr/>
          <a:lstStyle/>
          <a:p>
            <a:fld id="{47A77FA7-1C0B-47F3-8B90-0673AEA7B835}" type="datetime1">
              <a:rPr lang="en-US" smtClean="0"/>
              <a:t>4/12/2023</a:t>
            </a:fld>
            <a:endParaRPr lang="en-US"/>
          </a:p>
        </p:txBody>
      </p:sp>
      <p:sp>
        <p:nvSpPr>
          <p:cNvPr id="5" name="Footer Placeholder 4">
            <a:extLst>
              <a:ext uri="{FF2B5EF4-FFF2-40B4-BE49-F238E27FC236}">
                <a16:creationId xmlns:a16="http://schemas.microsoft.com/office/drawing/2014/main" id="{59ED0E06-DD5C-5F8E-9D62-A5DED587E729}"/>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CC70EAE4-1334-4AEB-E697-D23934BA994C}"/>
              </a:ext>
            </a:extLst>
          </p:cNvPr>
          <p:cNvSpPr>
            <a:spLocks noGrp="1"/>
          </p:cNvSpPr>
          <p:nvPr>
            <p:ph type="sldNum" sz="quarter" idx="12"/>
          </p:nvPr>
        </p:nvSpPr>
        <p:spPr/>
        <p:txBody>
          <a:bodyPr/>
          <a:lstStyle/>
          <a:p>
            <a:fld id="{0979804F-9452-43DD-8675-4216EDE3EB93}" type="slidenum">
              <a:rPr lang="en-US" smtClean="0"/>
              <a:t>31</a:t>
            </a:fld>
            <a:endParaRPr lang="en-US"/>
          </a:p>
        </p:txBody>
      </p:sp>
    </p:spTree>
    <p:extLst>
      <p:ext uri="{BB962C8B-B14F-4D97-AF65-F5344CB8AC3E}">
        <p14:creationId xmlns:p14="http://schemas.microsoft.com/office/powerpoint/2010/main" val="201431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2F282-1126-A030-7864-0B10C203A019}"/>
              </a:ext>
            </a:extLst>
          </p:cNvPr>
          <p:cNvSpPr>
            <a:spLocks noGrp="1"/>
          </p:cNvSpPr>
          <p:nvPr>
            <p:ph type="title"/>
          </p:nvPr>
        </p:nvSpPr>
        <p:spPr/>
        <p:txBody>
          <a:bodyPr/>
          <a:lstStyle/>
          <a:p>
            <a:r>
              <a:rPr lang="en-US" dirty="0"/>
              <a:t>Win-Win Agreements</a:t>
            </a:r>
          </a:p>
        </p:txBody>
      </p:sp>
      <p:graphicFrame>
        <p:nvGraphicFramePr>
          <p:cNvPr id="4" name="Table 4">
            <a:extLst>
              <a:ext uri="{FF2B5EF4-FFF2-40B4-BE49-F238E27FC236}">
                <a16:creationId xmlns:a16="http://schemas.microsoft.com/office/drawing/2014/main" id="{87D89CF1-6CD6-EF02-84C8-D91E627F74D7}"/>
              </a:ext>
            </a:extLst>
          </p:cNvPr>
          <p:cNvGraphicFramePr>
            <a:graphicFrameLocks noGrp="1"/>
          </p:cNvGraphicFramePr>
          <p:nvPr>
            <p:extLst>
              <p:ext uri="{D42A27DB-BD31-4B8C-83A1-F6EECF244321}">
                <p14:modId xmlns:p14="http://schemas.microsoft.com/office/powerpoint/2010/main" val="1938343807"/>
              </p:ext>
            </p:extLst>
          </p:nvPr>
        </p:nvGraphicFramePr>
        <p:xfrm>
          <a:off x="1900852" y="999913"/>
          <a:ext cx="8128000" cy="5303520"/>
        </p:xfrm>
        <a:graphic>
          <a:graphicData uri="http://schemas.openxmlformats.org/drawingml/2006/table">
            <a:tbl>
              <a:tblPr firstRow="1" bandRow="1">
                <a:tableStyleId>{5C22544A-7EE6-4342-B048-85BDC9FD1C3A}</a:tableStyleId>
              </a:tblPr>
              <a:tblGrid>
                <a:gridCol w="2254588">
                  <a:extLst>
                    <a:ext uri="{9D8B030D-6E8A-4147-A177-3AD203B41FA5}">
                      <a16:colId xmlns:a16="http://schemas.microsoft.com/office/drawing/2014/main" val="1316621070"/>
                    </a:ext>
                  </a:extLst>
                </a:gridCol>
                <a:gridCol w="5873412">
                  <a:extLst>
                    <a:ext uri="{9D8B030D-6E8A-4147-A177-3AD203B41FA5}">
                      <a16:colId xmlns:a16="http://schemas.microsoft.com/office/drawing/2014/main" val="1462494142"/>
                    </a:ext>
                  </a:extLst>
                </a:gridCol>
              </a:tblGrid>
              <a:tr h="370840">
                <a:tc gridSpan="2">
                  <a:txBody>
                    <a:bodyPr/>
                    <a:lstStyle/>
                    <a:p>
                      <a:pPr algn="ctr"/>
                      <a:r>
                        <a:rPr lang="en-US" sz="2400" dirty="0"/>
                        <a:t>Elements of Win-Win Agreements</a:t>
                      </a:r>
                    </a:p>
                  </a:txBody>
                  <a:tcPr/>
                </a:tc>
                <a:tc hMerge="1">
                  <a:txBody>
                    <a:bodyPr/>
                    <a:lstStyle/>
                    <a:p>
                      <a:endParaRPr lang="en-US" dirty="0"/>
                    </a:p>
                  </a:txBody>
                  <a:tcPr/>
                </a:tc>
                <a:extLst>
                  <a:ext uri="{0D108BD9-81ED-4DB2-BD59-A6C34878D82A}">
                    <a16:rowId xmlns:a16="http://schemas.microsoft.com/office/drawing/2014/main" val="2778109514"/>
                  </a:ext>
                </a:extLst>
              </a:tr>
              <a:tr h="370840">
                <a:tc>
                  <a:txBody>
                    <a:bodyPr/>
                    <a:lstStyle/>
                    <a:p>
                      <a:r>
                        <a:rPr lang="en-US" sz="2400" dirty="0">
                          <a:solidFill>
                            <a:srgbClr val="002060"/>
                          </a:solidFill>
                        </a:rPr>
                        <a:t>Desired Results</a:t>
                      </a:r>
                    </a:p>
                  </a:txBody>
                  <a:tcPr/>
                </a:tc>
                <a:tc>
                  <a:txBody>
                    <a:bodyPr/>
                    <a:lstStyle/>
                    <a:p>
                      <a:r>
                        <a:rPr lang="en-US" sz="2400" dirty="0">
                          <a:solidFill>
                            <a:srgbClr val="002060"/>
                          </a:solidFill>
                        </a:rPr>
                        <a:t>Clarify the end-in-mind, objects, and outcome. </a:t>
                      </a:r>
                    </a:p>
                  </a:txBody>
                  <a:tcPr/>
                </a:tc>
                <a:extLst>
                  <a:ext uri="{0D108BD9-81ED-4DB2-BD59-A6C34878D82A}">
                    <a16:rowId xmlns:a16="http://schemas.microsoft.com/office/drawing/2014/main" val="542855218"/>
                  </a:ext>
                </a:extLst>
              </a:tr>
              <a:tr h="370840">
                <a:tc>
                  <a:txBody>
                    <a:bodyPr/>
                    <a:lstStyle/>
                    <a:p>
                      <a:r>
                        <a:rPr lang="en-US" sz="2400" dirty="0">
                          <a:solidFill>
                            <a:srgbClr val="002060"/>
                          </a:solidFill>
                        </a:rPr>
                        <a:t>Guidelines</a:t>
                      </a:r>
                    </a:p>
                  </a:txBody>
                  <a:tcPr/>
                </a:tc>
                <a:tc>
                  <a:txBody>
                    <a:bodyPr/>
                    <a:lstStyle/>
                    <a:p>
                      <a:r>
                        <a:rPr lang="en-US" sz="2400" dirty="0">
                          <a:solidFill>
                            <a:srgbClr val="002060"/>
                          </a:solidFill>
                        </a:rPr>
                        <a:t>Specify boundaries and deadlines for accomplishing the results. </a:t>
                      </a:r>
                    </a:p>
                  </a:txBody>
                  <a:tcPr/>
                </a:tc>
                <a:extLst>
                  <a:ext uri="{0D108BD9-81ED-4DB2-BD59-A6C34878D82A}">
                    <a16:rowId xmlns:a16="http://schemas.microsoft.com/office/drawing/2014/main" val="2907064364"/>
                  </a:ext>
                </a:extLst>
              </a:tr>
              <a:tr h="370840">
                <a:tc>
                  <a:txBody>
                    <a:bodyPr/>
                    <a:lstStyle/>
                    <a:p>
                      <a:r>
                        <a:rPr lang="en-US" sz="2400" dirty="0">
                          <a:solidFill>
                            <a:srgbClr val="002060"/>
                          </a:solidFill>
                        </a:rPr>
                        <a:t>Resources</a:t>
                      </a:r>
                    </a:p>
                  </a:txBody>
                  <a:tcPr/>
                </a:tc>
                <a:tc>
                  <a:txBody>
                    <a:bodyPr/>
                    <a:lstStyle/>
                    <a:p>
                      <a:r>
                        <a:rPr lang="en-US" sz="2400" dirty="0">
                          <a:solidFill>
                            <a:srgbClr val="002060"/>
                          </a:solidFill>
                        </a:rPr>
                        <a:t>List the human, financial, technical, or organizational resources available for accomplishing the desired results.</a:t>
                      </a:r>
                    </a:p>
                  </a:txBody>
                  <a:tcPr/>
                </a:tc>
                <a:extLst>
                  <a:ext uri="{0D108BD9-81ED-4DB2-BD59-A6C34878D82A}">
                    <a16:rowId xmlns:a16="http://schemas.microsoft.com/office/drawing/2014/main" val="3358250653"/>
                  </a:ext>
                </a:extLst>
              </a:tr>
              <a:tr h="370840">
                <a:tc>
                  <a:txBody>
                    <a:bodyPr/>
                    <a:lstStyle/>
                    <a:p>
                      <a:r>
                        <a:rPr lang="en-US" sz="2400" dirty="0">
                          <a:solidFill>
                            <a:srgbClr val="002060"/>
                          </a:solidFill>
                        </a:rPr>
                        <a:t>Accountability</a:t>
                      </a:r>
                    </a:p>
                  </a:txBody>
                  <a:tcPr/>
                </a:tc>
                <a:tc>
                  <a:txBody>
                    <a:bodyPr/>
                    <a:lstStyle/>
                    <a:p>
                      <a:r>
                        <a:rPr lang="en-US" sz="2400" dirty="0">
                          <a:solidFill>
                            <a:srgbClr val="002060"/>
                          </a:solidFill>
                        </a:rPr>
                        <a:t>Identify the standards and methods of measurement for progress and accomplishment. </a:t>
                      </a:r>
                    </a:p>
                  </a:txBody>
                  <a:tcPr/>
                </a:tc>
                <a:extLst>
                  <a:ext uri="{0D108BD9-81ED-4DB2-BD59-A6C34878D82A}">
                    <a16:rowId xmlns:a16="http://schemas.microsoft.com/office/drawing/2014/main" val="2907624098"/>
                  </a:ext>
                </a:extLst>
              </a:tr>
              <a:tr h="370840">
                <a:tc>
                  <a:txBody>
                    <a:bodyPr/>
                    <a:lstStyle/>
                    <a:p>
                      <a:r>
                        <a:rPr lang="en-US" sz="2400" dirty="0">
                          <a:solidFill>
                            <a:srgbClr val="002060"/>
                          </a:solidFill>
                        </a:rPr>
                        <a:t>Consequences</a:t>
                      </a:r>
                    </a:p>
                  </a:txBody>
                  <a:tcPr/>
                </a:tc>
                <a:tc>
                  <a:txBody>
                    <a:bodyPr/>
                    <a:lstStyle/>
                    <a:p>
                      <a:r>
                        <a:rPr lang="en-US" sz="2400" dirty="0">
                          <a:solidFill>
                            <a:srgbClr val="002060"/>
                          </a:solidFill>
                        </a:rPr>
                        <a:t>Determine the result(s) of achieving or not achieving win-win.</a:t>
                      </a:r>
                    </a:p>
                  </a:txBody>
                  <a:tcPr/>
                </a:tc>
                <a:extLst>
                  <a:ext uri="{0D108BD9-81ED-4DB2-BD59-A6C34878D82A}">
                    <a16:rowId xmlns:a16="http://schemas.microsoft.com/office/drawing/2014/main" val="1344999106"/>
                  </a:ext>
                </a:extLst>
              </a:tr>
            </a:tbl>
          </a:graphicData>
        </a:graphic>
      </p:graphicFrame>
      <p:sp>
        <p:nvSpPr>
          <p:cNvPr id="5" name="Date Placeholder 4">
            <a:extLst>
              <a:ext uri="{FF2B5EF4-FFF2-40B4-BE49-F238E27FC236}">
                <a16:creationId xmlns:a16="http://schemas.microsoft.com/office/drawing/2014/main" id="{32B5603F-5FED-3211-03B6-0B87DB41E090}"/>
              </a:ext>
            </a:extLst>
          </p:cNvPr>
          <p:cNvSpPr>
            <a:spLocks noGrp="1"/>
          </p:cNvSpPr>
          <p:nvPr>
            <p:ph type="dt" sz="half" idx="10"/>
          </p:nvPr>
        </p:nvSpPr>
        <p:spPr/>
        <p:txBody>
          <a:bodyPr/>
          <a:lstStyle/>
          <a:p>
            <a:fld id="{B055FD4E-649F-4E00-BD9C-9395BD539131}" type="datetime1">
              <a:rPr lang="en-US" smtClean="0"/>
              <a:t>4/12/2023</a:t>
            </a:fld>
            <a:endParaRPr lang="en-US"/>
          </a:p>
        </p:txBody>
      </p:sp>
      <p:sp>
        <p:nvSpPr>
          <p:cNvPr id="6" name="Footer Placeholder 5">
            <a:extLst>
              <a:ext uri="{FF2B5EF4-FFF2-40B4-BE49-F238E27FC236}">
                <a16:creationId xmlns:a16="http://schemas.microsoft.com/office/drawing/2014/main" id="{6E3B171E-996A-A71A-31EE-57D2B459EB32}"/>
              </a:ext>
            </a:extLst>
          </p:cNvPr>
          <p:cNvSpPr>
            <a:spLocks noGrp="1"/>
          </p:cNvSpPr>
          <p:nvPr>
            <p:ph type="ftr" sz="quarter" idx="11"/>
          </p:nvPr>
        </p:nvSpPr>
        <p:spPr/>
        <p:txBody>
          <a:bodyPr/>
          <a:lstStyle/>
          <a:p>
            <a:r>
              <a:rPr lang="en-US"/>
              <a:t>www.stabilem.com</a:t>
            </a:r>
          </a:p>
        </p:txBody>
      </p:sp>
      <p:sp>
        <p:nvSpPr>
          <p:cNvPr id="7" name="Slide Number Placeholder 6">
            <a:extLst>
              <a:ext uri="{FF2B5EF4-FFF2-40B4-BE49-F238E27FC236}">
                <a16:creationId xmlns:a16="http://schemas.microsoft.com/office/drawing/2014/main" id="{D4EF99AB-C5DA-3D34-BEAF-57C7F891242D}"/>
              </a:ext>
            </a:extLst>
          </p:cNvPr>
          <p:cNvSpPr>
            <a:spLocks noGrp="1"/>
          </p:cNvSpPr>
          <p:nvPr>
            <p:ph type="sldNum" sz="quarter" idx="12"/>
          </p:nvPr>
        </p:nvSpPr>
        <p:spPr/>
        <p:txBody>
          <a:bodyPr/>
          <a:lstStyle/>
          <a:p>
            <a:fld id="{0979804F-9452-43DD-8675-4216EDE3EB93}" type="slidenum">
              <a:rPr lang="en-US" smtClean="0"/>
              <a:t>32</a:t>
            </a:fld>
            <a:endParaRPr lang="en-US"/>
          </a:p>
        </p:txBody>
      </p:sp>
    </p:spTree>
    <p:extLst>
      <p:ext uri="{BB962C8B-B14F-4D97-AF65-F5344CB8AC3E}">
        <p14:creationId xmlns:p14="http://schemas.microsoft.com/office/powerpoint/2010/main" val="35551095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2B4B0-925C-5808-FF2C-330B697635CF}"/>
              </a:ext>
            </a:extLst>
          </p:cNvPr>
          <p:cNvSpPr>
            <a:spLocks noGrp="1"/>
          </p:cNvSpPr>
          <p:nvPr>
            <p:ph type="title"/>
          </p:nvPr>
        </p:nvSpPr>
        <p:spPr/>
        <p:txBody>
          <a:bodyPr/>
          <a:lstStyle/>
          <a:p>
            <a:r>
              <a:rPr lang="en-US" dirty="0"/>
              <a:t>Habit 4 – Think Win-Win</a:t>
            </a:r>
          </a:p>
        </p:txBody>
      </p:sp>
      <p:sp>
        <p:nvSpPr>
          <p:cNvPr id="3" name="Content Placeholder 2">
            <a:extLst>
              <a:ext uri="{FF2B5EF4-FFF2-40B4-BE49-F238E27FC236}">
                <a16:creationId xmlns:a16="http://schemas.microsoft.com/office/drawing/2014/main" id="{D72C4514-E066-B2C8-F25B-8000C61A6C7D}"/>
              </a:ext>
            </a:extLst>
          </p:cNvPr>
          <p:cNvSpPr>
            <a:spLocks noGrp="1"/>
          </p:cNvSpPr>
          <p:nvPr>
            <p:ph idx="1"/>
          </p:nvPr>
        </p:nvSpPr>
        <p:spPr/>
        <p:txBody>
          <a:bodyPr/>
          <a:lstStyle/>
          <a:p>
            <a:r>
              <a:rPr lang="en-US" dirty="0"/>
              <a:t>The Four Dimensions of Win-Win</a:t>
            </a:r>
          </a:p>
          <a:p>
            <a:pPr lvl="1"/>
            <a:r>
              <a:rPr lang="en-US" dirty="0"/>
              <a:t>Character</a:t>
            </a:r>
          </a:p>
          <a:p>
            <a:pPr lvl="2"/>
            <a:r>
              <a:rPr lang="en-US" dirty="0"/>
              <a:t>Integrity – People of integrity are true to their feelings, values, and commitments. </a:t>
            </a:r>
          </a:p>
          <a:p>
            <a:pPr lvl="2"/>
            <a:r>
              <a:rPr lang="en-US" dirty="0"/>
              <a:t>Maturity – Mature people express their ideas and feelings with courage and with consideration for the ideas and feelings of others. </a:t>
            </a:r>
          </a:p>
          <a:p>
            <a:pPr lvl="2"/>
            <a:r>
              <a:rPr lang="en-US" dirty="0"/>
              <a:t>Abundance Mentality – People with an abundance mentality believe plenty exists for everyone. </a:t>
            </a:r>
          </a:p>
          <a:p>
            <a:pPr lvl="1"/>
            <a:r>
              <a:rPr lang="en-US" dirty="0"/>
              <a:t>Relationships</a:t>
            </a:r>
          </a:p>
          <a:p>
            <a:pPr lvl="2"/>
            <a:r>
              <a:rPr lang="en-US" dirty="0"/>
              <a:t>Maintaining a strong Emotional Bank Account.</a:t>
            </a:r>
          </a:p>
          <a:p>
            <a:pPr lvl="1"/>
            <a:r>
              <a:rPr lang="en-US" dirty="0"/>
              <a:t>Agreements</a:t>
            </a:r>
          </a:p>
          <a:p>
            <a:pPr lvl="2"/>
            <a:r>
              <a:rPr lang="en-US" dirty="0"/>
              <a:t>Elements of Win-Win Agreements (previous slide)</a:t>
            </a:r>
          </a:p>
          <a:p>
            <a:pPr lvl="1"/>
            <a:r>
              <a:rPr lang="en-US" dirty="0"/>
              <a:t>Systems and Processes</a:t>
            </a:r>
          </a:p>
          <a:p>
            <a:pPr lvl="2"/>
            <a:r>
              <a:rPr lang="en-US" dirty="0"/>
              <a:t>Look at current systems and processes to determine if any are incompatible with win-win.</a:t>
            </a:r>
          </a:p>
          <a:p>
            <a:pPr lvl="2"/>
            <a:r>
              <a:rPr lang="en-US" dirty="0"/>
              <a:t>Create any new systems and processes that can support win-win.</a:t>
            </a:r>
          </a:p>
        </p:txBody>
      </p:sp>
      <p:sp>
        <p:nvSpPr>
          <p:cNvPr id="4" name="Date Placeholder 3">
            <a:extLst>
              <a:ext uri="{FF2B5EF4-FFF2-40B4-BE49-F238E27FC236}">
                <a16:creationId xmlns:a16="http://schemas.microsoft.com/office/drawing/2014/main" id="{5D9BA157-6BAE-C79D-4F4B-17FD4905FABE}"/>
              </a:ext>
            </a:extLst>
          </p:cNvPr>
          <p:cNvSpPr>
            <a:spLocks noGrp="1"/>
          </p:cNvSpPr>
          <p:nvPr>
            <p:ph type="dt" sz="half" idx="10"/>
          </p:nvPr>
        </p:nvSpPr>
        <p:spPr/>
        <p:txBody>
          <a:bodyPr/>
          <a:lstStyle/>
          <a:p>
            <a:fld id="{C57C2A93-AD8F-4CCA-B0B2-A8EA67BAFFFB}" type="datetime1">
              <a:rPr lang="en-US" smtClean="0"/>
              <a:t>4/12/2023</a:t>
            </a:fld>
            <a:endParaRPr lang="en-US"/>
          </a:p>
        </p:txBody>
      </p:sp>
      <p:sp>
        <p:nvSpPr>
          <p:cNvPr id="5" name="Footer Placeholder 4">
            <a:extLst>
              <a:ext uri="{FF2B5EF4-FFF2-40B4-BE49-F238E27FC236}">
                <a16:creationId xmlns:a16="http://schemas.microsoft.com/office/drawing/2014/main" id="{8DA70DFF-1E6D-993B-228D-E324C7EC2912}"/>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3F6932D9-6803-1F85-D26A-4CDDD2D9020A}"/>
              </a:ext>
            </a:extLst>
          </p:cNvPr>
          <p:cNvSpPr>
            <a:spLocks noGrp="1"/>
          </p:cNvSpPr>
          <p:nvPr>
            <p:ph type="sldNum" sz="quarter" idx="12"/>
          </p:nvPr>
        </p:nvSpPr>
        <p:spPr/>
        <p:txBody>
          <a:bodyPr/>
          <a:lstStyle/>
          <a:p>
            <a:fld id="{0979804F-9452-43DD-8675-4216EDE3EB93}" type="slidenum">
              <a:rPr lang="en-US" smtClean="0"/>
              <a:t>33</a:t>
            </a:fld>
            <a:endParaRPr lang="en-US"/>
          </a:p>
        </p:txBody>
      </p:sp>
    </p:spTree>
    <p:extLst>
      <p:ext uri="{BB962C8B-B14F-4D97-AF65-F5344CB8AC3E}">
        <p14:creationId xmlns:p14="http://schemas.microsoft.com/office/powerpoint/2010/main" val="190723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4504-3AB6-EC62-CB72-BAC5C4AB42C9}"/>
              </a:ext>
            </a:extLst>
          </p:cNvPr>
          <p:cNvSpPr>
            <a:spLocks noGrp="1"/>
          </p:cNvSpPr>
          <p:nvPr>
            <p:ph type="title"/>
          </p:nvPr>
        </p:nvSpPr>
        <p:spPr/>
        <p:txBody>
          <a:bodyPr/>
          <a:lstStyle/>
          <a:p>
            <a:r>
              <a:rPr lang="en-US" dirty="0"/>
              <a:t>Habit 5 – Seek First to Understand,…</a:t>
            </a:r>
          </a:p>
        </p:txBody>
      </p:sp>
      <p:sp>
        <p:nvSpPr>
          <p:cNvPr id="3" name="Content Placeholder 2">
            <a:extLst>
              <a:ext uri="{FF2B5EF4-FFF2-40B4-BE49-F238E27FC236}">
                <a16:creationId xmlns:a16="http://schemas.microsoft.com/office/drawing/2014/main" id="{59D791E2-DE91-FD0F-DE62-2E13A37369B7}"/>
              </a:ext>
            </a:extLst>
          </p:cNvPr>
          <p:cNvSpPr>
            <a:spLocks noGrp="1"/>
          </p:cNvSpPr>
          <p:nvPr>
            <p:ph idx="1"/>
          </p:nvPr>
        </p:nvSpPr>
        <p:spPr/>
        <p:txBody>
          <a:bodyPr/>
          <a:lstStyle/>
          <a:p>
            <a:r>
              <a:rPr lang="en-US" dirty="0"/>
              <a:t>…Then to be understood. </a:t>
            </a:r>
          </a:p>
          <a:p>
            <a:r>
              <a:rPr lang="en-US" dirty="0"/>
              <a:t>Principles:</a:t>
            </a:r>
          </a:p>
          <a:p>
            <a:pPr lvl="1"/>
            <a:r>
              <a:rPr lang="en-US" dirty="0"/>
              <a:t>Diagnosis must precede prescription. </a:t>
            </a:r>
          </a:p>
          <a:p>
            <a:pPr lvl="1"/>
            <a:r>
              <a:rPr lang="en-US" dirty="0"/>
              <a:t>Understanding comes from listening. </a:t>
            </a:r>
          </a:p>
          <a:p>
            <a:r>
              <a:rPr lang="en-US" dirty="0"/>
              <a:t>Key Paradigms:</a:t>
            </a:r>
          </a:p>
          <a:p>
            <a:pPr lvl="1"/>
            <a:r>
              <a:rPr lang="en-US" dirty="0"/>
              <a:t>“I assume I don’t fully understand, and I need to listen.”</a:t>
            </a:r>
          </a:p>
          <a:p>
            <a:pPr lvl="1"/>
            <a:r>
              <a:rPr lang="en-US" dirty="0"/>
              <a:t>“If I listen first to understand, the I will be better understood.”</a:t>
            </a:r>
          </a:p>
          <a:p>
            <a:r>
              <a:rPr lang="en-US" dirty="0"/>
              <a:t>Key Process:</a:t>
            </a:r>
          </a:p>
          <a:p>
            <a:r>
              <a:rPr lang="en-US" dirty="0"/>
              <a:t>Use Empathic Listening Skills</a:t>
            </a:r>
          </a:p>
        </p:txBody>
      </p:sp>
      <p:sp>
        <p:nvSpPr>
          <p:cNvPr id="4" name="Date Placeholder 3">
            <a:extLst>
              <a:ext uri="{FF2B5EF4-FFF2-40B4-BE49-F238E27FC236}">
                <a16:creationId xmlns:a16="http://schemas.microsoft.com/office/drawing/2014/main" id="{4049AD47-F642-2EB8-D0EF-B2EE755FBC9E}"/>
              </a:ext>
            </a:extLst>
          </p:cNvPr>
          <p:cNvSpPr>
            <a:spLocks noGrp="1"/>
          </p:cNvSpPr>
          <p:nvPr>
            <p:ph type="dt" sz="half" idx="10"/>
          </p:nvPr>
        </p:nvSpPr>
        <p:spPr/>
        <p:txBody>
          <a:bodyPr/>
          <a:lstStyle/>
          <a:p>
            <a:fld id="{0E4480A4-768E-4F5F-9968-55EB7C51802B}" type="datetime1">
              <a:rPr lang="en-US" smtClean="0"/>
              <a:t>4/12/2023</a:t>
            </a:fld>
            <a:endParaRPr lang="en-US"/>
          </a:p>
        </p:txBody>
      </p:sp>
      <p:sp>
        <p:nvSpPr>
          <p:cNvPr id="5" name="Footer Placeholder 4">
            <a:extLst>
              <a:ext uri="{FF2B5EF4-FFF2-40B4-BE49-F238E27FC236}">
                <a16:creationId xmlns:a16="http://schemas.microsoft.com/office/drawing/2014/main" id="{C0E5A179-F80E-FBBE-FFA1-76E84CF5EF2F}"/>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3680D43C-DB1B-78C0-D90D-E8247789C85A}"/>
              </a:ext>
            </a:extLst>
          </p:cNvPr>
          <p:cNvSpPr>
            <a:spLocks noGrp="1"/>
          </p:cNvSpPr>
          <p:nvPr>
            <p:ph type="sldNum" sz="quarter" idx="12"/>
          </p:nvPr>
        </p:nvSpPr>
        <p:spPr/>
        <p:txBody>
          <a:bodyPr/>
          <a:lstStyle/>
          <a:p>
            <a:fld id="{0979804F-9452-43DD-8675-4216EDE3EB93}" type="slidenum">
              <a:rPr lang="en-US" smtClean="0"/>
              <a:t>34</a:t>
            </a:fld>
            <a:endParaRPr lang="en-US"/>
          </a:p>
        </p:txBody>
      </p:sp>
    </p:spTree>
    <p:extLst>
      <p:ext uri="{BB962C8B-B14F-4D97-AF65-F5344CB8AC3E}">
        <p14:creationId xmlns:p14="http://schemas.microsoft.com/office/powerpoint/2010/main" val="111465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C1034-60A0-5CEB-F62C-CB4DB5C815B2}"/>
              </a:ext>
            </a:extLst>
          </p:cNvPr>
          <p:cNvSpPr>
            <a:spLocks noGrp="1"/>
          </p:cNvSpPr>
          <p:nvPr>
            <p:ph type="title"/>
          </p:nvPr>
        </p:nvSpPr>
        <p:spPr/>
        <p:txBody>
          <a:bodyPr/>
          <a:lstStyle/>
          <a:p>
            <a:r>
              <a:rPr lang="en-US" dirty="0"/>
              <a:t>Levels of Listening</a:t>
            </a:r>
          </a:p>
        </p:txBody>
      </p:sp>
      <p:sp>
        <p:nvSpPr>
          <p:cNvPr id="3" name="Content Placeholder 2">
            <a:extLst>
              <a:ext uri="{FF2B5EF4-FFF2-40B4-BE49-F238E27FC236}">
                <a16:creationId xmlns:a16="http://schemas.microsoft.com/office/drawing/2014/main" id="{710DF6F4-A0B4-5EC4-A04A-1BA0EFCC6DCC}"/>
              </a:ext>
            </a:extLst>
          </p:cNvPr>
          <p:cNvSpPr>
            <a:spLocks noGrp="1"/>
          </p:cNvSpPr>
          <p:nvPr>
            <p:ph idx="1"/>
          </p:nvPr>
        </p:nvSpPr>
        <p:spPr/>
        <p:txBody>
          <a:bodyPr/>
          <a:lstStyle/>
          <a:p>
            <a:r>
              <a:rPr lang="en-US" dirty="0"/>
              <a:t>Ignoring</a:t>
            </a:r>
          </a:p>
          <a:p>
            <a:pPr lvl="1"/>
            <a:r>
              <a:rPr lang="en-US" dirty="0"/>
              <a:t>Making no effort to list. </a:t>
            </a:r>
          </a:p>
          <a:p>
            <a:r>
              <a:rPr lang="en-US" dirty="0"/>
              <a:t>Pretend Listening</a:t>
            </a:r>
          </a:p>
          <a:p>
            <a:pPr lvl="1"/>
            <a:r>
              <a:rPr lang="en-US" dirty="0"/>
              <a:t>Making a belief or giving the appearance that you are listening. </a:t>
            </a:r>
          </a:p>
          <a:p>
            <a:r>
              <a:rPr lang="en-US" dirty="0"/>
              <a:t>Selective Listening</a:t>
            </a:r>
          </a:p>
          <a:p>
            <a:pPr lvl="1"/>
            <a:r>
              <a:rPr lang="en-US" dirty="0"/>
              <a:t>Hearing only the parts of the conversation that interest you. </a:t>
            </a:r>
          </a:p>
          <a:p>
            <a:r>
              <a:rPr lang="en-US" dirty="0"/>
              <a:t>Attentive Listening</a:t>
            </a:r>
          </a:p>
          <a:p>
            <a:pPr lvl="1"/>
            <a:r>
              <a:rPr lang="en-US" dirty="0"/>
              <a:t>Paying attention and focusing on what the speaker says and comparing that to your own experiences. </a:t>
            </a:r>
          </a:p>
          <a:p>
            <a:r>
              <a:rPr lang="en-US" dirty="0"/>
              <a:t>Empathic Listening</a:t>
            </a:r>
          </a:p>
          <a:p>
            <a:pPr lvl="1"/>
            <a:r>
              <a:rPr lang="en-US" dirty="0"/>
              <a:t>Listening and responding with both the heart and the mind to understand the speaker’s words, intent, and feelings. </a:t>
            </a:r>
          </a:p>
        </p:txBody>
      </p:sp>
      <p:sp>
        <p:nvSpPr>
          <p:cNvPr id="4" name="Date Placeholder 3">
            <a:extLst>
              <a:ext uri="{FF2B5EF4-FFF2-40B4-BE49-F238E27FC236}">
                <a16:creationId xmlns:a16="http://schemas.microsoft.com/office/drawing/2014/main" id="{D26B4B36-E6AD-91CA-1EB2-AA80426A5E48}"/>
              </a:ext>
            </a:extLst>
          </p:cNvPr>
          <p:cNvSpPr>
            <a:spLocks noGrp="1"/>
          </p:cNvSpPr>
          <p:nvPr>
            <p:ph type="dt" sz="half" idx="10"/>
          </p:nvPr>
        </p:nvSpPr>
        <p:spPr/>
        <p:txBody>
          <a:bodyPr/>
          <a:lstStyle/>
          <a:p>
            <a:fld id="{197DD8AD-10B0-4AA1-B97E-AFD0E5080BEC}" type="datetime1">
              <a:rPr lang="en-US" smtClean="0"/>
              <a:t>4/12/2023</a:t>
            </a:fld>
            <a:endParaRPr lang="en-US"/>
          </a:p>
        </p:txBody>
      </p:sp>
      <p:sp>
        <p:nvSpPr>
          <p:cNvPr id="5" name="Footer Placeholder 4">
            <a:extLst>
              <a:ext uri="{FF2B5EF4-FFF2-40B4-BE49-F238E27FC236}">
                <a16:creationId xmlns:a16="http://schemas.microsoft.com/office/drawing/2014/main" id="{B961B172-88C2-FF40-A297-C961154306E2}"/>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9DB8ABEF-08AA-3932-A12C-2A9C7234ED0E}"/>
              </a:ext>
            </a:extLst>
          </p:cNvPr>
          <p:cNvSpPr>
            <a:spLocks noGrp="1"/>
          </p:cNvSpPr>
          <p:nvPr>
            <p:ph type="sldNum" sz="quarter" idx="12"/>
          </p:nvPr>
        </p:nvSpPr>
        <p:spPr/>
        <p:txBody>
          <a:bodyPr/>
          <a:lstStyle/>
          <a:p>
            <a:fld id="{0979804F-9452-43DD-8675-4216EDE3EB93}" type="slidenum">
              <a:rPr lang="en-US" smtClean="0"/>
              <a:t>35</a:t>
            </a:fld>
            <a:endParaRPr lang="en-US"/>
          </a:p>
        </p:txBody>
      </p:sp>
    </p:spTree>
    <p:extLst>
      <p:ext uri="{BB962C8B-B14F-4D97-AF65-F5344CB8AC3E}">
        <p14:creationId xmlns:p14="http://schemas.microsoft.com/office/powerpoint/2010/main" val="208002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F1234-3426-0C22-2737-F0B9CA499F3D}"/>
              </a:ext>
            </a:extLst>
          </p:cNvPr>
          <p:cNvSpPr>
            <a:spLocks noGrp="1"/>
          </p:cNvSpPr>
          <p:nvPr>
            <p:ph type="title"/>
          </p:nvPr>
        </p:nvSpPr>
        <p:spPr/>
        <p:txBody>
          <a:bodyPr/>
          <a:lstStyle/>
          <a:p>
            <a:r>
              <a:rPr lang="en-US" dirty="0"/>
              <a:t>Autobiographical Responses</a:t>
            </a:r>
          </a:p>
        </p:txBody>
      </p:sp>
      <p:sp>
        <p:nvSpPr>
          <p:cNvPr id="3" name="Content Placeholder 2">
            <a:extLst>
              <a:ext uri="{FF2B5EF4-FFF2-40B4-BE49-F238E27FC236}">
                <a16:creationId xmlns:a16="http://schemas.microsoft.com/office/drawing/2014/main" id="{DCD1A883-5229-B46E-3DF9-D04133F64F1D}"/>
              </a:ext>
            </a:extLst>
          </p:cNvPr>
          <p:cNvSpPr>
            <a:spLocks noGrp="1"/>
          </p:cNvSpPr>
          <p:nvPr>
            <p:ph idx="1"/>
          </p:nvPr>
        </p:nvSpPr>
        <p:spPr/>
        <p:txBody>
          <a:bodyPr/>
          <a:lstStyle/>
          <a:p>
            <a:r>
              <a:rPr lang="en-US" dirty="0"/>
              <a:t>Avoid these Autobiographical Responses…</a:t>
            </a:r>
          </a:p>
          <a:p>
            <a:pPr lvl="1"/>
            <a:r>
              <a:rPr lang="en-US" dirty="0"/>
              <a:t>Advising</a:t>
            </a:r>
          </a:p>
          <a:p>
            <a:pPr lvl="2"/>
            <a:r>
              <a:rPr lang="en-US" dirty="0"/>
              <a:t>Giving counseling, advice, and solutions to problems. </a:t>
            </a:r>
          </a:p>
          <a:p>
            <a:pPr lvl="1"/>
            <a:r>
              <a:rPr lang="en-US" dirty="0"/>
              <a:t>Probing</a:t>
            </a:r>
          </a:p>
          <a:p>
            <a:pPr lvl="2"/>
            <a:r>
              <a:rPr lang="en-US" dirty="0"/>
              <a:t>Asking questions from our frame of reference or agenda. </a:t>
            </a:r>
          </a:p>
          <a:p>
            <a:pPr lvl="1"/>
            <a:r>
              <a:rPr lang="en-US" dirty="0"/>
              <a:t>Interpreting</a:t>
            </a:r>
          </a:p>
          <a:p>
            <a:pPr lvl="2"/>
            <a:r>
              <a:rPr lang="en-US" dirty="0"/>
              <a:t>Explaining another’s motives and behaviors based on our own experiences; trying to figure people out. </a:t>
            </a:r>
          </a:p>
          <a:p>
            <a:pPr lvl="1"/>
            <a:r>
              <a:rPr lang="en-US" dirty="0"/>
              <a:t>Evaluating</a:t>
            </a:r>
          </a:p>
          <a:p>
            <a:pPr lvl="2"/>
            <a:r>
              <a:rPr lang="en-US" dirty="0"/>
              <a:t>Judge and either agree or disagree. </a:t>
            </a:r>
          </a:p>
        </p:txBody>
      </p:sp>
      <p:sp>
        <p:nvSpPr>
          <p:cNvPr id="4" name="Date Placeholder 3">
            <a:extLst>
              <a:ext uri="{FF2B5EF4-FFF2-40B4-BE49-F238E27FC236}">
                <a16:creationId xmlns:a16="http://schemas.microsoft.com/office/drawing/2014/main" id="{CB1BEA5B-67A6-BA37-5547-D1F8DCEF323B}"/>
              </a:ext>
            </a:extLst>
          </p:cNvPr>
          <p:cNvSpPr>
            <a:spLocks noGrp="1"/>
          </p:cNvSpPr>
          <p:nvPr>
            <p:ph type="dt" sz="half" idx="10"/>
          </p:nvPr>
        </p:nvSpPr>
        <p:spPr/>
        <p:txBody>
          <a:bodyPr/>
          <a:lstStyle/>
          <a:p>
            <a:fld id="{4F72F822-A978-4E9A-8950-1722A5E5964E}" type="datetime1">
              <a:rPr lang="en-US" smtClean="0"/>
              <a:t>4/12/2023</a:t>
            </a:fld>
            <a:endParaRPr lang="en-US"/>
          </a:p>
        </p:txBody>
      </p:sp>
      <p:sp>
        <p:nvSpPr>
          <p:cNvPr id="5" name="Footer Placeholder 4">
            <a:extLst>
              <a:ext uri="{FF2B5EF4-FFF2-40B4-BE49-F238E27FC236}">
                <a16:creationId xmlns:a16="http://schemas.microsoft.com/office/drawing/2014/main" id="{B7337BF4-EE71-0B07-E70D-69CA5505B03A}"/>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09A6B754-712E-DC40-B9DC-0FE43D130E9F}"/>
              </a:ext>
            </a:extLst>
          </p:cNvPr>
          <p:cNvSpPr>
            <a:spLocks noGrp="1"/>
          </p:cNvSpPr>
          <p:nvPr>
            <p:ph type="sldNum" sz="quarter" idx="12"/>
          </p:nvPr>
        </p:nvSpPr>
        <p:spPr/>
        <p:txBody>
          <a:bodyPr/>
          <a:lstStyle/>
          <a:p>
            <a:fld id="{0979804F-9452-43DD-8675-4216EDE3EB93}" type="slidenum">
              <a:rPr lang="en-US" smtClean="0"/>
              <a:t>36</a:t>
            </a:fld>
            <a:endParaRPr lang="en-US"/>
          </a:p>
        </p:txBody>
      </p:sp>
    </p:spTree>
    <p:extLst>
      <p:ext uri="{BB962C8B-B14F-4D97-AF65-F5344CB8AC3E}">
        <p14:creationId xmlns:p14="http://schemas.microsoft.com/office/powerpoint/2010/main" val="12292836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06DF3-D291-6EE9-E056-885ACEE7AD41}"/>
              </a:ext>
            </a:extLst>
          </p:cNvPr>
          <p:cNvSpPr>
            <a:spLocks noGrp="1"/>
          </p:cNvSpPr>
          <p:nvPr>
            <p:ph type="title"/>
          </p:nvPr>
        </p:nvSpPr>
        <p:spPr/>
        <p:txBody>
          <a:bodyPr/>
          <a:lstStyle/>
          <a:p>
            <a:r>
              <a:rPr lang="en-US" dirty="0"/>
              <a:t>How we communicate</a:t>
            </a:r>
          </a:p>
        </p:txBody>
      </p:sp>
      <p:graphicFrame>
        <p:nvGraphicFramePr>
          <p:cNvPr id="6" name="Content Placeholder 5">
            <a:extLst>
              <a:ext uri="{FF2B5EF4-FFF2-40B4-BE49-F238E27FC236}">
                <a16:creationId xmlns:a16="http://schemas.microsoft.com/office/drawing/2014/main" id="{C5A1E96F-96C7-64DC-9260-1F1FD7A43582}"/>
              </a:ext>
            </a:extLst>
          </p:cNvPr>
          <p:cNvGraphicFramePr>
            <a:graphicFrameLocks noGrp="1"/>
          </p:cNvGraphicFramePr>
          <p:nvPr>
            <p:ph idx="1"/>
            <p:extLst>
              <p:ext uri="{D42A27DB-BD31-4B8C-83A1-F6EECF244321}">
                <p14:modId xmlns:p14="http://schemas.microsoft.com/office/powerpoint/2010/main" val="2585988239"/>
              </p:ext>
            </p:extLst>
          </p:nvPr>
        </p:nvGraphicFramePr>
        <p:xfrm>
          <a:off x="0" y="1012825"/>
          <a:ext cx="12192000" cy="5343525"/>
        </p:xfrm>
        <a:graphic>
          <a:graphicData uri="http://schemas.openxmlformats.org/drawingml/2006/chart">
            <c:chart xmlns:c="http://schemas.openxmlformats.org/drawingml/2006/chart" xmlns:r="http://schemas.openxmlformats.org/officeDocument/2006/relationships" r:id="rId2"/>
          </a:graphicData>
        </a:graphic>
      </p:graphicFrame>
      <p:sp>
        <p:nvSpPr>
          <p:cNvPr id="7" name="Date Placeholder 6">
            <a:extLst>
              <a:ext uri="{FF2B5EF4-FFF2-40B4-BE49-F238E27FC236}">
                <a16:creationId xmlns:a16="http://schemas.microsoft.com/office/drawing/2014/main" id="{865EAB3F-327F-CC5B-DED8-95E82EEEF6EE}"/>
              </a:ext>
            </a:extLst>
          </p:cNvPr>
          <p:cNvSpPr>
            <a:spLocks noGrp="1"/>
          </p:cNvSpPr>
          <p:nvPr>
            <p:ph type="dt" sz="half" idx="10"/>
          </p:nvPr>
        </p:nvSpPr>
        <p:spPr/>
        <p:txBody>
          <a:bodyPr/>
          <a:lstStyle/>
          <a:p>
            <a:fld id="{E67EE1B7-3BB9-4B40-B627-F00264F4A27E}" type="datetime1">
              <a:rPr lang="en-US" smtClean="0"/>
              <a:t>4/12/2023</a:t>
            </a:fld>
            <a:endParaRPr lang="en-US"/>
          </a:p>
        </p:txBody>
      </p:sp>
      <p:sp>
        <p:nvSpPr>
          <p:cNvPr id="8" name="Footer Placeholder 7">
            <a:extLst>
              <a:ext uri="{FF2B5EF4-FFF2-40B4-BE49-F238E27FC236}">
                <a16:creationId xmlns:a16="http://schemas.microsoft.com/office/drawing/2014/main" id="{58C88C44-7978-C9D9-4713-68188988C7F7}"/>
              </a:ext>
            </a:extLst>
          </p:cNvPr>
          <p:cNvSpPr>
            <a:spLocks noGrp="1"/>
          </p:cNvSpPr>
          <p:nvPr>
            <p:ph type="ftr" sz="quarter" idx="11"/>
          </p:nvPr>
        </p:nvSpPr>
        <p:spPr/>
        <p:txBody>
          <a:bodyPr/>
          <a:lstStyle/>
          <a:p>
            <a:r>
              <a:rPr lang="en-US"/>
              <a:t>www.stabilem.com</a:t>
            </a:r>
          </a:p>
        </p:txBody>
      </p:sp>
      <p:sp>
        <p:nvSpPr>
          <p:cNvPr id="9" name="Slide Number Placeholder 8">
            <a:extLst>
              <a:ext uri="{FF2B5EF4-FFF2-40B4-BE49-F238E27FC236}">
                <a16:creationId xmlns:a16="http://schemas.microsoft.com/office/drawing/2014/main" id="{79168C37-CC67-129E-E525-0918C9DBC79B}"/>
              </a:ext>
            </a:extLst>
          </p:cNvPr>
          <p:cNvSpPr>
            <a:spLocks noGrp="1"/>
          </p:cNvSpPr>
          <p:nvPr>
            <p:ph type="sldNum" sz="quarter" idx="12"/>
          </p:nvPr>
        </p:nvSpPr>
        <p:spPr/>
        <p:txBody>
          <a:bodyPr/>
          <a:lstStyle/>
          <a:p>
            <a:fld id="{0979804F-9452-43DD-8675-4216EDE3EB93}" type="slidenum">
              <a:rPr lang="en-US" smtClean="0"/>
              <a:t>37</a:t>
            </a:fld>
            <a:endParaRPr lang="en-US"/>
          </a:p>
        </p:txBody>
      </p:sp>
    </p:spTree>
    <p:extLst>
      <p:ext uri="{BB962C8B-B14F-4D97-AF65-F5344CB8AC3E}">
        <p14:creationId xmlns:p14="http://schemas.microsoft.com/office/powerpoint/2010/main" val="14347730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43A2E-7E92-18AE-12D0-1974A4A903DE}"/>
              </a:ext>
            </a:extLst>
          </p:cNvPr>
          <p:cNvSpPr>
            <a:spLocks noGrp="1"/>
          </p:cNvSpPr>
          <p:nvPr>
            <p:ph type="title"/>
          </p:nvPr>
        </p:nvSpPr>
        <p:spPr/>
        <p:txBody>
          <a:bodyPr/>
          <a:lstStyle/>
          <a:p>
            <a:r>
              <a:rPr lang="en-US" dirty="0"/>
              <a:t>Five Empathic Listening Responses</a:t>
            </a:r>
          </a:p>
        </p:txBody>
      </p:sp>
      <p:sp>
        <p:nvSpPr>
          <p:cNvPr id="3" name="Content Placeholder 2">
            <a:extLst>
              <a:ext uri="{FF2B5EF4-FFF2-40B4-BE49-F238E27FC236}">
                <a16:creationId xmlns:a16="http://schemas.microsoft.com/office/drawing/2014/main" id="{939CDE85-FFC1-AB78-6000-377F1067B74B}"/>
              </a:ext>
            </a:extLst>
          </p:cNvPr>
          <p:cNvSpPr>
            <a:spLocks noGrp="1"/>
          </p:cNvSpPr>
          <p:nvPr>
            <p:ph idx="1"/>
          </p:nvPr>
        </p:nvSpPr>
        <p:spPr/>
        <p:txBody>
          <a:bodyPr/>
          <a:lstStyle/>
          <a:p>
            <a:r>
              <a:rPr lang="en-US" b="1" dirty="0"/>
              <a:t>Repeat Verbatim </a:t>
            </a:r>
            <a:r>
              <a:rPr lang="en-US" dirty="0"/>
              <a:t>the content of the communication – words only, no emotions. </a:t>
            </a:r>
          </a:p>
          <a:p>
            <a:r>
              <a:rPr lang="en-US" b="1" dirty="0"/>
              <a:t>Rephrase Content </a:t>
            </a:r>
            <a:r>
              <a:rPr lang="en-US" dirty="0"/>
              <a:t>– summarize their meaning in your own words. </a:t>
            </a:r>
          </a:p>
          <a:p>
            <a:r>
              <a:rPr lang="en-US" b="1" dirty="0"/>
              <a:t>Reflect Feelings </a:t>
            </a:r>
            <a:r>
              <a:rPr lang="en-US" dirty="0"/>
              <a:t>– look more deeply and capture feelings in your own words. Look beyond words for body language and tone to indicate feelings. </a:t>
            </a:r>
          </a:p>
          <a:p>
            <a:r>
              <a:rPr lang="en-US" b="1" dirty="0"/>
              <a:t>Rephase Content and Reflect Feelings </a:t>
            </a:r>
            <a:r>
              <a:rPr lang="en-US" dirty="0"/>
              <a:t>– express their words and feelings in your own words. </a:t>
            </a:r>
          </a:p>
          <a:p>
            <a:r>
              <a:rPr lang="en-US" b="1" dirty="0"/>
              <a:t>Discern </a:t>
            </a:r>
            <a:r>
              <a:rPr lang="en-US" dirty="0"/>
              <a:t>when empathic listening is not necessary or appropriate. </a:t>
            </a:r>
          </a:p>
        </p:txBody>
      </p:sp>
      <p:sp>
        <p:nvSpPr>
          <p:cNvPr id="4" name="Date Placeholder 3">
            <a:extLst>
              <a:ext uri="{FF2B5EF4-FFF2-40B4-BE49-F238E27FC236}">
                <a16:creationId xmlns:a16="http://schemas.microsoft.com/office/drawing/2014/main" id="{858B58D1-43E4-01F5-9FE9-6192318EB961}"/>
              </a:ext>
            </a:extLst>
          </p:cNvPr>
          <p:cNvSpPr>
            <a:spLocks noGrp="1"/>
          </p:cNvSpPr>
          <p:nvPr>
            <p:ph type="dt" sz="half" idx="10"/>
          </p:nvPr>
        </p:nvSpPr>
        <p:spPr/>
        <p:txBody>
          <a:bodyPr/>
          <a:lstStyle/>
          <a:p>
            <a:fld id="{5D7A1606-56C6-4E76-B96F-6B4BE84B401B}" type="datetime1">
              <a:rPr lang="en-US" smtClean="0"/>
              <a:t>4/12/2023</a:t>
            </a:fld>
            <a:endParaRPr lang="en-US"/>
          </a:p>
        </p:txBody>
      </p:sp>
      <p:sp>
        <p:nvSpPr>
          <p:cNvPr id="5" name="Footer Placeholder 4">
            <a:extLst>
              <a:ext uri="{FF2B5EF4-FFF2-40B4-BE49-F238E27FC236}">
                <a16:creationId xmlns:a16="http://schemas.microsoft.com/office/drawing/2014/main" id="{A272BA55-88A7-481A-EA79-61D6397967D2}"/>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1A130BD5-9EF7-A583-B5E4-41CAD20D8F02}"/>
              </a:ext>
            </a:extLst>
          </p:cNvPr>
          <p:cNvSpPr>
            <a:spLocks noGrp="1"/>
          </p:cNvSpPr>
          <p:nvPr>
            <p:ph type="sldNum" sz="quarter" idx="12"/>
          </p:nvPr>
        </p:nvSpPr>
        <p:spPr/>
        <p:txBody>
          <a:bodyPr/>
          <a:lstStyle/>
          <a:p>
            <a:fld id="{0979804F-9452-43DD-8675-4216EDE3EB93}" type="slidenum">
              <a:rPr lang="en-US" smtClean="0"/>
              <a:t>38</a:t>
            </a:fld>
            <a:endParaRPr lang="en-US"/>
          </a:p>
        </p:txBody>
      </p:sp>
    </p:spTree>
    <p:extLst>
      <p:ext uri="{BB962C8B-B14F-4D97-AF65-F5344CB8AC3E}">
        <p14:creationId xmlns:p14="http://schemas.microsoft.com/office/powerpoint/2010/main" val="198883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3EB20-1F3D-AF85-A141-E1B5EC49EFD9}"/>
              </a:ext>
            </a:extLst>
          </p:cNvPr>
          <p:cNvSpPr>
            <a:spLocks noGrp="1"/>
          </p:cNvSpPr>
          <p:nvPr>
            <p:ph type="title"/>
          </p:nvPr>
        </p:nvSpPr>
        <p:spPr/>
        <p:txBody>
          <a:bodyPr/>
          <a:lstStyle/>
          <a:p>
            <a:r>
              <a:rPr lang="en-US" dirty="0"/>
              <a:t>Habit 6 - Synergize</a:t>
            </a:r>
          </a:p>
        </p:txBody>
      </p:sp>
      <p:sp>
        <p:nvSpPr>
          <p:cNvPr id="3" name="Content Placeholder 2">
            <a:extLst>
              <a:ext uri="{FF2B5EF4-FFF2-40B4-BE49-F238E27FC236}">
                <a16:creationId xmlns:a16="http://schemas.microsoft.com/office/drawing/2014/main" id="{BFCFFAA1-0FE2-C725-4B97-3496F5E91E89}"/>
              </a:ext>
            </a:extLst>
          </p:cNvPr>
          <p:cNvSpPr>
            <a:spLocks noGrp="1"/>
          </p:cNvSpPr>
          <p:nvPr>
            <p:ph idx="1"/>
          </p:nvPr>
        </p:nvSpPr>
        <p:spPr/>
        <p:txBody>
          <a:bodyPr/>
          <a:lstStyle/>
          <a:p>
            <a:r>
              <a:rPr lang="en-US" dirty="0"/>
              <a:t>Principle:</a:t>
            </a:r>
          </a:p>
          <a:p>
            <a:pPr lvl="1"/>
            <a:r>
              <a:rPr lang="en-US" dirty="0"/>
              <a:t>The whole is greater than the sum of the parts. </a:t>
            </a:r>
          </a:p>
          <a:p>
            <a:r>
              <a:rPr lang="en-US" dirty="0"/>
              <a:t>Key Paradigms:</a:t>
            </a:r>
          </a:p>
          <a:p>
            <a:pPr lvl="1"/>
            <a:r>
              <a:rPr lang="en-US" dirty="0"/>
              <a:t>“I value differences in others and seek the Third Alternative.”</a:t>
            </a:r>
          </a:p>
          <a:p>
            <a:pPr lvl="1"/>
            <a:r>
              <a:rPr lang="en-US" dirty="0"/>
              <a:t>“Working together cooperatively takes time but produces better long-term results.”</a:t>
            </a:r>
          </a:p>
          <a:p>
            <a:r>
              <a:rPr lang="en-US" dirty="0"/>
              <a:t>Key Processes:</a:t>
            </a:r>
          </a:p>
          <a:p>
            <a:pPr lvl="1"/>
            <a:r>
              <a:rPr lang="en-US" dirty="0"/>
              <a:t>Apply Win-Win (Habit 4) and Empathic Communication (Habit 5) to seek synergistic outcomes, include the Third Alternative (Habit 6). </a:t>
            </a:r>
          </a:p>
          <a:p>
            <a:pPr lvl="1"/>
            <a:r>
              <a:rPr lang="en-US" dirty="0"/>
              <a:t>Use Synergy ground rules to discover the Third Alternative. </a:t>
            </a:r>
          </a:p>
        </p:txBody>
      </p:sp>
      <p:sp>
        <p:nvSpPr>
          <p:cNvPr id="4" name="Date Placeholder 3">
            <a:extLst>
              <a:ext uri="{FF2B5EF4-FFF2-40B4-BE49-F238E27FC236}">
                <a16:creationId xmlns:a16="http://schemas.microsoft.com/office/drawing/2014/main" id="{09FA54F1-9CB3-E70A-3547-6165BDD1D807}"/>
              </a:ext>
            </a:extLst>
          </p:cNvPr>
          <p:cNvSpPr>
            <a:spLocks noGrp="1"/>
          </p:cNvSpPr>
          <p:nvPr>
            <p:ph type="dt" sz="half" idx="10"/>
          </p:nvPr>
        </p:nvSpPr>
        <p:spPr/>
        <p:txBody>
          <a:bodyPr/>
          <a:lstStyle/>
          <a:p>
            <a:fld id="{359A0A2B-4AAA-4DF5-8C8B-DA4DF1799D78}" type="datetime1">
              <a:rPr lang="en-US" smtClean="0"/>
              <a:t>4/12/2023</a:t>
            </a:fld>
            <a:endParaRPr lang="en-US"/>
          </a:p>
        </p:txBody>
      </p:sp>
      <p:sp>
        <p:nvSpPr>
          <p:cNvPr id="5" name="Footer Placeholder 4">
            <a:extLst>
              <a:ext uri="{FF2B5EF4-FFF2-40B4-BE49-F238E27FC236}">
                <a16:creationId xmlns:a16="http://schemas.microsoft.com/office/drawing/2014/main" id="{671DE33D-1EBE-1A0E-2D3E-8022E14A2D21}"/>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E2109BBB-8E04-28FB-69D0-8A991D1C6A2E}"/>
              </a:ext>
            </a:extLst>
          </p:cNvPr>
          <p:cNvSpPr>
            <a:spLocks noGrp="1"/>
          </p:cNvSpPr>
          <p:nvPr>
            <p:ph type="sldNum" sz="quarter" idx="12"/>
          </p:nvPr>
        </p:nvSpPr>
        <p:spPr/>
        <p:txBody>
          <a:bodyPr/>
          <a:lstStyle/>
          <a:p>
            <a:fld id="{0979804F-9452-43DD-8675-4216EDE3EB93}" type="slidenum">
              <a:rPr lang="en-US" smtClean="0"/>
              <a:t>39</a:t>
            </a:fld>
            <a:endParaRPr lang="en-US"/>
          </a:p>
        </p:txBody>
      </p:sp>
    </p:spTree>
    <p:extLst>
      <p:ext uri="{BB962C8B-B14F-4D97-AF65-F5344CB8AC3E}">
        <p14:creationId xmlns:p14="http://schemas.microsoft.com/office/powerpoint/2010/main" val="206966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307F4-1B18-8F21-5CA5-951192C42E77}"/>
              </a:ext>
            </a:extLst>
          </p:cNvPr>
          <p:cNvSpPr>
            <a:spLocks noGrp="1"/>
          </p:cNvSpPr>
          <p:nvPr>
            <p:ph type="title"/>
          </p:nvPr>
        </p:nvSpPr>
        <p:spPr/>
        <p:txBody>
          <a:bodyPr/>
          <a:lstStyle/>
          <a:p>
            <a:r>
              <a:rPr lang="en-US" dirty="0"/>
              <a:t>Emotional Bank Account</a:t>
            </a:r>
          </a:p>
        </p:txBody>
      </p:sp>
      <p:sp>
        <p:nvSpPr>
          <p:cNvPr id="3" name="Content Placeholder 2">
            <a:extLst>
              <a:ext uri="{FF2B5EF4-FFF2-40B4-BE49-F238E27FC236}">
                <a16:creationId xmlns:a16="http://schemas.microsoft.com/office/drawing/2014/main" id="{903F0E0B-6A14-1415-C58B-AF6EC7A686DC}"/>
              </a:ext>
            </a:extLst>
          </p:cNvPr>
          <p:cNvSpPr>
            <a:spLocks noGrp="1"/>
          </p:cNvSpPr>
          <p:nvPr>
            <p:ph idx="1"/>
          </p:nvPr>
        </p:nvSpPr>
        <p:spPr>
          <a:xfrm>
            <a:off x="0" y="1013170"/>
            <a:ext cx="12192000" cy="5343179"/>
          </a:xfrm>
        </p:spPr>
        <p:txBody>
          <a:bodyPr>
            <a:normAutofit/>
          </a:bodyPr>
          <a:lstStyle/>
          <a:p>
            <a:r>
              <a:rPr lang="en-US" sz="1800" dirty="0"/>
              <a:t>The EBA is a metaphor for the trust that exists in a relationship. It suggests that every interaction with another person may be classified as a deposit or withdrawal. Deposits build and repair trust in relationships. Withdrawals lessen trust in relationships. </a:t>
            </a:r>
          </a:p>
        </p:txBody>
      </p:sp>
      <p:pic>
        <p:nvPicPr>
          <p:cNvPr id="7" name="Picture 6">
            <a:extLst>
              <a:ext uri="{FF2B5EF4-FFF2-40B4-BE49-F238E27FC236}">
                <a16:creationId xmlns:a16="http://schemas.microsoft.com/office/drawing/2014/main" id="{BC02AF8D-52B3-B5DC-A323-D6257D9C24B6}"/>
              </a:ext>
            </a:extLst>
          </p:cNvPr>
          <p:cNvPicPr>
            <a:picLocks noChangeAspect="1"/>
          </p:cNvPicPr>
          <p:nvPr/>
        </p:nvPicPr>
        <p:blipFill>
          <a:blip r:embed="rId2"/>
          <a:stretch>
            <a:fillRect/>
          </a:stretch>
        </p:blipFill>
        <p:spPr>
          <a:xfrm>
            <a:off x="1347787" y="1752282"/>
            <a:ext cx="9496425" cy="5019675"/>
          </a:xfrm>
          <a:prstGeom prst="rect">
            <a:avLst/>
          </a:prstGeom>
        </p:spPr>
      </p:pic>
      <p:sp>
        <p:nvSpPr>
          <p:cNvPr id="8" name="Date Placeholder 7">
            <a:extLst>
              <a:ext uri="{FF2B5EF4-FFF2-40B4-BE49-F238E27FC236}">
                <a16:creationId xmlns:a16="http://schemas.microsoft.com/office/drawing/2014/main" id="{21D64BF0-36CB-FD56-6292-801643AAB575}"/>
              </a:ext>
            </a:extLst>
          </p:cNvPr>
          <p:cNvSpPr>
            <a:spLocks noGrp="1"/>
          </p:cNvSpPr>
          <p:nvPr>
            <p:ph type="dt" sz="half" idx="10"/>
          </p:nvPr>
        </p:nvSpPr>
        <p:spPr/>
        <p:txBody>
          <a:bodyPr/>
          <a:lstStyle/>
          <a:p>
            <a:fld id="{7D019B53-2AD3-431C-A7A1-5A0D8B729B74}" type="datetime1">
              <a:rPr lang="en-US" smtClean="0"/>
              <a:t>4/12/2023</a:t>
            </a:fld>
            <a:endParaRPr lang="en-US"/>
          </a:p>
        </p:txBody>
      </p:sp>
      <p:sp>
        <p:nvSpPr>
          <p:cNvPr id="9" name="Footer Placeholder 8">
            <a:extLst>
              <a:ext uri="{FF2B5EF4-FFF2-40B4-BE49-F238E27FC236}">
                <a16:creationId xmlns:a16="http://schemas.microsoft.com/office/drawing/2014/main" id="{E4D763B4-6DA0-041B-6160-09D24750F2E5}"/>
              </a:ext>
            </a:extLst>
          </p:cNvPr>
          <p:cNvSpPr>
            <a:spLocks noGrp="1"/>
          </p:cNvSpPr>
          <p:nvPr>
            <p:ph type="ftr" sz="quarter" idx="11"/>
          </p:nvPr>
        </p:nvSpPr>
        <p:spPr/>
        <p:txBody>
          <a:bodyPr/>
          <a:lstStyle/>
          <a:p>
            <a:r>
              <a:rPr lang="en-US"/>
              <a:t>www.stabilem.com</a:t>
            </a:r>
          </a:p>
        </p:txBody>
      </p:sp>
      <p:sp>
        <p:nvSpPr>
          <p:cNvPr id="10" name="Slide Number Placeholder 9">
            <a:extLst>
              <a:ext uri="{FF2B5EF4-FFF2-40B4-BE49-F238E27FC236}">
                <a16:creationId xmlns:a16="http://schemas.microsoft.com/office/drawing/2014/main" id="{DC69808F-90B3-D6C0-90A4-CDFF893EC63A}"/>
              </a:ext>
            </a:extLst>
          </p:cNvPr>
          <p:cNvSpPr>
            <a:spLocks noGrp="1"/>
          </p:cNvSpPr>
          <p:nvPr>
            <p:ph type="sldNum" sz="quarter" idx="12"/>
          </p:nvPr>
        </p:nvSpPr>
        <p:spPr/>
        <p:txBody>
          <a:bodyPr/>
          <a:lstStyle/>
          <a:p>
            <a:fld id="{0979804F-9452-43DD-8675-4216EDE3EB93}" type="slidenum">
              <a:rPr lang="en-US" smtClean="0"/>
              <a:t>4</a:t>
            </a:fld>
            <a:endParaRPr lang="en-US"/>
          </a:p>
        </p:txBody>
      </p:sp>
    </p:spTree>
    <p:extLst>
      <p:ext uri="{BB962C8B-B14F-4D97-AF65-F5344CB8AC3E}">
        <p14:creationId xmlns:p14="http://schemas.microsoft.com/office/powerpoint/2010/main" val="12014570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84067-57D3-4CE8-78FB-C040341B7942}"/>
              </a:ext>
            </a:extLst>
          </p:cNvPr>
          <p:cNvSpPr>
            <a:spLocks noGrp="1"/>
          </p:cNvSpPr>
          <p:nvPr>
            <p:ph type="title"/>
          </p:nvPr>
        </p:nvSpPr>
        <p:spPr/>
        <p:txBody>
          <a:bodyPr/>
          <a:lstStyle/>
          <a:p>
            <a:r>
              <a:rPr lang="en-US" dirty="0"/>
              <a:t>What is Synergy?</a:t>
            </a:r>
          </a:p>
        </p:txBody>
      </p:sp>
      <p:grpSp>
        <p:nvGrpSpPr>
          <p:cNvPr id="4" name="Group 3">
            <a:extLst>
              <a:ext uri="{FF2B5EF4-FFF2-40B4-BE49-F238E27FC236}">
                <a16:creationId xmlns:a16="http://schemas.microsoft.com/office/drawing/2014/main" id="{75ADB890-F5EF-2CBA-02F4-38E8AEF0AAAA}"/>
              </a:ext>
            </a:extLst>
          </p:cNvPr>
          <p:cNvGrpSpPr/>
          <p:nvPr/>
        </p:nvGrpSpPr>
        <p:grpSpPr>
          <a:xfrm>
            <a:off x="3261360" y="2156779"/>
            <a:ext cx="5669280" cy="2544442"/>
            <a:chOff x="3180080" y="2957524"/>
            <a:chExt cx="5669280" cy="2544442"/>
          </a:xfrm>
        </p:grpSpPr>
        <p:sp>
          <p:nvSpPr>
            <p:cNvPr id="5" name="Rectangle 4">
              <a:extLst>
                <a:ext uri="{FF2B5EF4-FFF2-40B4-BE49-F238E27FC236}">
                  <a16:creationId xmlns:a16="http://schemas.microsoft.com/office/drawing/2014/main" id="{55A3CE44-67E5-EA59-FB19-890BA25A67DC}"/>
                </a:ext>
              </a:extLst>
            </p:cNvPr>
            <p:cNvSpPr/>
            <p:nvPr/>
          </p:nvSpPr>
          <p:spPr>
            <a:xfrm>
              <a:off x="3180080" y="3219133"/>
              <a:ext cx="5669280" cy="2282833"/>
            </a:xfrm>
            <a:prstGeom prst="rect">
              <a:avLst/>
            </a:prstGeom>
            <a:solidFill>
              <a:srgbClr val="7F8F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The whole is greater than the sum of the parts. Synergy takes place when two or more people produce more together than the sum of what they could have produced separately. 1 + 1 = 3</a:t>
              </a:r>
            </a:p>
          </p:txBody>
        </p:sp>
        <p:sp>
          <p:nvSpPr>
            <p:cNvPr id="6" name="TextBox 5">
              <a:extLst>
                <a:ext uri="{FF2B5EF4-FFF2-40B4-BE49-F238E27FC236}">
                  <a16:creationId xmlns:a16="http://schemas.microsoft.com/office/drawing/2014/main" id="{0D3BE3C9-82C1-B158-CB66-FA50B0949560}"/>
                </a:ext>
              </a:extLst>
            </p:cNvPr>
            <p:cNvSpPr txBox="1"/>
            <p:nvPr/>
          </p:nvSpPr>
          <p:spPr>
            <a:xfrm>
              <a:off x="3408680" y="2957524"/>
              <a:ext cx="5212080" cy="523220"/>
            </a:xfrm>
            <a:prstGeom prst="rect">
              <a:avLst/>
            </a:prstGeom>
            <a:noFill/>
          </p:spPr>
          <p:txBody>
            <a:bodyPr wrap="square" rtlCol="0">
              <a:spAutoFit/>
            </a:bodyPr>
            <a:lstStyle/>
            <a:p>
              <a:r>
                <a:rPr lang="en-US" sz="2800" b="1" dirty="0">
                  <a:solidFill>
                    <a:srgbClr val="002060"/>
                  </a:solidFill>
                </a:rPr>
                <a:t>Synergy</a:t>
              </a:r>
            </a:p>
          </p:txBody>
        </p:sp>
      </p:grpSp>
      <p:sp>
        <p:nvSpPr>
          <p:cNvPr id="8" name="Date Placeholder 7">
            <a:extLst>
              <a:ext uri="{FF2B5EF4-FFF2-40B4-BE49-F238E27FC236}">
                <a16:creationId xmlns:a16="http://schemas.microsoft.com/office/drawing/2014/main" id="{6D2FC7CB-B41A-1082-038D-C6AF07F0E36C}"/>
              </a:ext>
            </a:extLst>
          </p:cNvPr>
          <p:cNvSpPr>
            <a:spLocks noGrp="1"/>
          </p:cNvSpPr>
          <p:nvPr>
            <p:ph type="dt" sz="half" idx="10"/>
          </p:nvPr>
        </p:nvSpPr>
        <p:spPr/>
        <p:txBody>
          <a:bodyPr/>
          <a:lstStyle/>
          <a:p>
            <a:fld id="{491A27F7-7008-491F-B278-6B6D96AE2D57}" type="datetime1">
              <a:rPr lang="en-US" smtClean="0"/>
              <a:t>4/12/2023</a:t>
            </a:fld>
            <a:endParaRPr lang="en-US"/>
          </a:p>
        </p:txBody>
      </p:sp>
      <p:sp>
        <p:nvSpPr>
          <p:cNvPr id="9" name="Footer Placeholder 8">
            <a:extLst>
              <a:ext uri="{FF2B5EF4-FFF2-40B4-BE49-F238E27FC236}">
                <a16:creationId xmlns:a16="http://schemas.microsoft.com/office/drawing/2014/main" id="{C40B885C-2CDD-49D5-3361-C0F78B3B4EA8}"/>
              </a:ext>
            </a:extLst>
          </p:cNvPr>
          <p:cNvSpPr>
            <a:spLocks noGrp="1"/>
          </p:cNvSpPr>
          <p:nvPr>
            <p:ph type="ftr" sz="quarter" idx="11"/>
          </p:nvPr>
        </p:nvSpPr>
        <p:spPr/>
        <p:txBody>
          <a:bodyPr/>
          <a:lstStyle/>
          <a:p>
            <a:r>
              <a:rPr lang="en-US"/>
              <a:t>www.stabilem.com</a:t>
            </a:r>
          </a:p>
        </p:txBody>
      </p:sp>
      <p:sp>
        <p:nvSpPr>
          <p:cNvPr id="10" name="Slide Number Placeholder 9">
            <a:extLst>
              <a:ext uri="{FF2B5EF4-FFF2-40B4-BE49-F238E27FC236}">
                <a16:creationId xmlns:a16="http://schemas.microsoft.com/office/drawing/2014/main" id="{00763173-F78A-A0FE-9A58-B9D4883596AD}"/>
              </a:ext>
            </a:extLst>
          </p:cNvPr>
          <p:cNvSpPr>
            <a:spLocks noGrp="1"/>
          </p:cNvSpPr>
          <p:nvPr>
            <p:ph type="sldNum" sz="quarter" idx="12"/>
          </p:nvPr>
        </p:nvSpPr>
        <p:spPr/>
        <p:txBody>
          <a:bodyPr/>
          <a:lstStyle/>
          <a:p>
            <a:fld id="{0979804F-9452-43DD-8675-4216EDE3EB93}" type="slidenum">
              <a:rPr lang="en-US" smtClean="0"/>
              <a:t>40</a:t>
            </a:fld>
            <a:endParaRPr lang="en-US"/>
          </a:p>
        </p:txBody>
      </p:sp>
    </p:spTree>
    <p:extLst>
      <p:ext uri="{BB962C8B-B14F-4D97-AF65-F5344CB8AC3E}">
        <p14:creationId xmlns:p14="http://schemas.microsoft.com/office/powerpoint/2010/main" val="41479259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BD9CF-8EB3-C593-D61E-9DA899CE635B}"/>
              </a:ext>
            </a:extLst>
          </p:cNvPr>
          <p:cNvSpPr>
            <a:spLocks noGrp="1"/>
          </p:cNvSpPr>
          <p:nvPr>
            <p:ph type="title"/>
          </p:nvPr>
        </p:nvSpPr>
        <p:spPr/>
        <p:txBody>
          <a:bodyPr/>
          <a:lstStyle/>
          <a:p>
            <a:r>
              <a:rPr lang="en-US" dirty="0"/>
              <a:t>The Process of Synergizing</a:t>
            </a:r>
          </a:p>
        </p:txBody>
      </p:sp>
      <p:sp>
        <p:nvSpPr>
          <p:cNvPr id="3" name="Content Placeholder 2">
            <a:extLst>
              <a:ext uri="{FF2B5EF4-FFF2-40B4-BE49-F238E27FC236}">
                <a16:creationId xmlns:a16="http://schemas.microsoft.com/office/drawing/2014/main" id="{9758D599-F2B5-ACEF-6F69-C8FB42B803FD}"/>
              </a:ext>
            </a:extLst>
          </p:cNvPr>
          <p:cNvSpPr>
            <a:spLocks noGrp="1"/>
          </p:cNvSpPr>
          <p:nvPr>
            <p:ph idx="1"/>
          </p:nvPr>
        </p:nvSpPr>
        <p:spPr/>
        <p:txBody>
          <a:bodyPr/>
          <a:lstStyle/>
          <a:p>
            <a:r>
              <a:rPr lang="en-US" dirty="0"/>
              <a:t>Synergizing…</a:t>
            </a:r>
          </a:p>
        </p:txBody>
      </p:sp>
      <p:graphicFrame>
        <p:nvGraphicFramePr>
          <p:cNvPr id="5" name="Table 4">
            <a:extLst>
              <a:ext uri="{FF2B5EF4-FFF2-40B4-BE49-F238E27FC236}">
                <a16:creationId xmlns:a16="http://schemas.microsoft.com/office/drawing/2014/main" id="{C04E7C38-2B23-76FD-73CE-767C76660011}"/>
              </a:ext>
            </a:extLst>
          </p:cNvPr>
          <p:cNvGraphicFramePr>
            <a:graphicFrameLocks noGrp="1"/>
          </p:cNvGraphicFramePr>
          <p:nvPr>
            <p:extLst>
              <p:ext uri="{D42A27DB-BD31-4B8C-83A1-F6EECF244321}">
                <p14:modId xmlns:p14="http://schemas.microsoft.com/office/powerpoint/2010/main" val="2846321748"/>
              </p:ext>
            </p:extLst>
          </p:nvPr>
        </p:nvGraphicFramePr>
        <p:xfrm>
          <a:off x="2032000" y="1840719"/>
          <a:ext cx="8128000" cy="40843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069974648"/>
                    </a:ext>
                  </a:extLst>
                </a:gridCol>
                <a:gridCol w="4064000">
                  <a:extLst>
                    <a:ext uri="{9D8B030D-6E8A-4147-A177-3AD203B41FA5}">
                      <a16:colId xmlns:a16="http://schemas.microsoft.com/office/drawing/2014/main" val="3784388911"/>
                    </a:ext>
                  </a:extLst>
                </a:gridCol>
              </a:tblGrid>
              <a:tr h="370840">
                <a:tc>
                  <a:txBody>
                    <a:bodyPr/>
                    <a:lstStyle/>
                    <a:p>
                      <a:pPr algn="ctr"/>
                      <a:r>
                        <a:rPr lang="en-US" sz="2000" dirty="0"/>
                        <a:t>IS</a:t>
                      </a:r>
                    </a:p>
                  </a:txBody>
                  <a:tcPr/>
                </a:tc>
                <a:tc>
                  <a:txBody>
                    <a:bodyPr/>
                    <a:lstStyle/>
                    <a:p>
                      <a:pPr algn="ctr"/>
                      <a:r>
                        <a:rPr lang="en-US" sz="2000" dirty="0"/>
                        <a:t>IS NOT</a:t>
                      </a:r>
                    </a:p>
                  </a:txBody>
                  <a:tcPr/>
                </a:tc>
                <a:extLst>
                  <a:ext uri="{0D108BD9-81ED-4DB2-BD59-A6C34878D82A}">
                    <a16:rowId xmlns:a16="http://schemas.microsoft.com/office/drawing/2014/main" val="2472131954"/>
                  </a:ext>
                </a:extLst>
              </a:tr>
              <a:tr h="370840">
                <a:tc>
                  <a:txBody>
                    <a:bodyPr/>
                    <a:lstStyle/>
                    <a:p>
                      <a:pPr algn="ctr"/>
                      <a:r>
                        <a:rPr lang="en-US" sz="2000" dirty="0">
                          <a:solidFill>
                            <a:srgbClr val="002060"/>
                          </a:solidFill>
                        </a:rPr>
                        <a:t>Results Oriented, Positive Synergy</a:t>
                      </a:r>
                    </a:p>
                  </a:txBody>
                  <a:tcPr/>
                </a:tc>
                <a:tc>
                  <a:txBody>
                    <a:bodyPr/>
                    <a:lstStyle/>
                    <a:p>
                      <a:pPr algn="ctr"/>
                      <a:r>
                        <a:rPr lang="en-US" sz="2000" dirty="0">
                          <a:solidFill>
                            <a:srgbClr val="002060"/>
                          </a:solidFill>
                        </a:rPr>
                        <a:t>A brainstorming free for all</a:t>
                      </a:r>
                    </a:p>
                  </a:txBody>
                  <a:tcPr/>
                </a:tc>
                <a:extLst>
                  <a:ext uri="{0D108BD9-81ED-4DB2-BD59-A6C34878D82A}">
                    <a16:rowId xmlns:a16="http://schemas.microsoft.com/office/drawing/2014/main" val="265041028"/>
                  </a:ext>
                </a:extLst>
              </a:tr>
              <a:tr h="370840">
                <a:tc>
                  <a:txBody>
                    <a:bodyPr/>
                    <a:lstStyle/>
                    <a:p>
                      <a:pPr algn="ctr"/>
                      <a:r>
                        <a:rPr lang="en-US" sz="2000" dirty="0">
                          <a:solidFill>
                            <a:srgbClr val="002060"/>
                          </a:solidFill>
                        </a:rPr>
                        <a:t>Examining, Exploring, seeking, diverse perspectives openly enough to alter or complete your paradigm</a:t>
                      </a:r>
                    </a:p>
                  </a:txBody>
                  <a:tcPr/>
                </a:tc>
                <a:tc>
                  <a:txBody>
                    <a:bodyPr/>
                    <a:lstStyle/>
                    <a:p>
                      <a:pPr algn="ctr"/>
                      <a:r>
                        <a:rPr lang="en-US" sz="2000" dirty="0">
                          <a:solidFill>
                            <a:srgbClr val="002060"/>
                          </a:solidFill>
                        </a:rPr>
                        <a:t>Accepting others’ ideas as full truth</a:t>
                      </a:r>
                    </a:p>
                  </a:txBody>
                  <a:tcPr/>
                </a:tc>
                <a:extLst>
                  <a:ext uri="{0D108BD9-81ED-4DB2-BD59-A6C34878D82A}">
                    <a16:rowId xmlns:a16="http://schemas.microsoft.com/office/drawing/2014/main" val="4270629128"/>
                  </a:ext>
                </a:extLst>
              </a:tr>
              <a:tr h="370840">
                <a:tc>
                  <a:txBody>
                    <a:bodyPr/>
                    <a:lstStyle/>
                    <a:p>
                      <a:pPr algn="ctr"/>
                      <a:r>
                        <a:rPr lang="en-US" sz="2000" dirty="0">
                          <a:solidFill>
                            <a:srgbClr val="002060"/>
                          </a:solidFill>
                        </a:rPr>
                        <a:t>Valuing Differences</a:t>
                      </a:r>
                    </a:p>
                  </a:txBody>
                  <a:tcPr/>
                </a:tc>
                <a:tc>
                  <a:txBody>
                    <a:bodyPr/>
                    <a:lstStyle/>
                    <a:p>
                      <a:pPr algn="ctr"/>
                      <a:r>
                        <a:rPr lang="en-US" sz="2000" dirty="0">
                          <a:solidFill>
                            <a:srgbClr val="002060"/>
                          </a:solidFill>
                        </a:rPr>
                        <a:t>Afraid of Differences</a:t>
                      </a:r>
                    </a:p>
                  </a:txBody>
                  <a:tcPr/>
                </a:tc>
                <a:extLst>
                  <a:ext uri="{0D108BD9-81ED-4DB2-BD59-A6C34878D82A}">
                    <a16:rowId xmlns:a16="http://schemas.microsoft.com/office/drawing/2014/main" val="342476144"/>
                  </a:ext>
                </a:extLst>
              </a:tr>
              <a:tr h="370840">
                <a:tc>
                  <a:txBody>
                    <a:bodyPr/>
                    <a:lstStyle/>
                    <a:p>
                      <a:pPr algn="ctr"/>
                      <a:r>
                        <a:rPr lang="en-US" sz="2000" dirty="0">
                          <a:solidFill>
                            <a:srgbClr val="002060"/>
                          </a:solidFill>
                        </a:rPr>
                        <a:t>Cooperating</a:t>
                      </a:r>
                    </a:p>
                  </a:txBody>
                  <a:tcPr/>
                </a:tc>
                <a:tc>
                  <a:txBody>
                    <a:bodyPr/>
                    <a:lstStyle/>
                    <a:p>
                      <a:pPr algn="ctr"/>
                      <a:r>
                        <a:rPr lang="en-US" sz="2000" dirty="0">
                          <a:solidFill>
                            <a:srgbClr val="002060"/>
                          </a:solidFill>
                        </a:rPr>
                        <a:t>Win-lose competition</a:t>
                      </a:r>
                    </a:p>
                  </a:txBody>
                  <a:tcPr/>
                </a:tc>
                <a:extLst>
                  <a:ext uri="{0D108BD9-81ED-4DB2-BD59-A6C34878D82A}">
                    <a16:rowId xmlns:a16="http://schemas.microsoft.com/office/drawing/2014/main" val="2328799124"/>
                  </a:ext>
                </a:extLst>
              </a:tr>
              <a:tr h="370840">
                <a:tc>
                  <a:txBody>
                    <a:bodyPr/>
                    <a:lstStyle/>
                    <a:p>
                      <a:pPr algn="ctr"/>
                      <a:r>
                        <a:rPr lang="en-US" sz="2000" dirty="0">
                          <a:solidFill>
                            <a:srgbClr val="002060"/>
                          </a:solidFill>
                        </a:rPr>
                        <a:t>Having a mutually agreed upon end in mind</a:t>
                      </a:r>
                    </a:p>
                  </a:txBody>
                  <a:tcPr/>
                </a:tc>
                <a:tc>
                  <a:txBody>
                    <a:bodyPr/>
                    <a:lstStyle/>
                    <a:p>
                      <a:pPr algn="ctr"/>
                      <a:r>
                        <a:rPr lang="en-US" sz="2000" dirty="0">
                          <a:solidFill>
                            <a:srgbClr val="002060"/>
                          </a:solidFill>
                        </a:rPr>
                        <a:t>Group think (giving in to peer pressure)</a:t>
                      </a:r>
                    </a:p>
                  </a:txBody>
                  <a:tcPr/>
                </a:tc>
                <a:extLst>
                  <a:ext uri="{0D108BD9-81ED-4DB2-BD59-A6C34878D82A}">
                    <a16:rowId xmlns:a16="http://schemas.microsoft.com/office/drawing/2014/main" val="460916942"/>
                  </a:ext>
                </a:extLst>
              </a:tr>
              <a:tr h="370840">
                <a:tc>
                  <a:txBody>
                    <a:bodyPr/>
                    <a:lstStyle/>
                    <a:p>
                      <a:pPr algn="ctr"/>
                      <a:r>
                        <a:rPr lang="en-US" sz="2000" dirty="0">
                          <a:solidFill>
                            <a:srgbClr val="002060"/>
                          </a:solidFill>
                        </a:rPr>
                        <a:t>Worth the effort and highly effective</a:t>
                      </a:r>
                    </a:p>
                  </a:txBody>
                  <a:tcPr/>
                </a:tc>
                <a:tc>
                  <a:txBody>
                    <a:bodyPr/>
                    <a:lstStyle/>
                    <a:p>
                      <a:pPr algn="ctr"/>
                      <a:r>
                        <a:rPr lang="en-US" sz="2000" dirty="0">
                          <a:solidFill>
                            <a:srgbClr val="002060"/>
                          </a:solidFill>
                        </a:rPr>
                        <a:t>Always easy</a:t>
                      </a:r>
                    </a:p>
                  </a:txBody>
                  <a:tcPr/>
                </a:tc>
                <a:extLst>
                  <a:ext uri="{0D108BD9-81ED-4DB2-BD59-A6C34878D82A}">
                    <a16:rowId xmlns:a16="http://schemas.microsoft.com/office/drawing/2014/main" val="3884224750"/>
                  </a:ext>
                </a:extLst>
              </a:tr>
              <a:tr h="370840">
                <a:tc>
                  <a:txBody>
                    <a:bodyPr/>
                    <a:lstStyle/>
                    <a:p>
                      <a:pPr algn="ctr"/>
                      <a:r>
                        <a:rPr lang="en-US" sz="2000" dirty="0">
                          <a:solidFill>
                            <a:srgbClr val="002060"/>
                          </a:solidFill>
                        </a:rPr>
                        <a:t>A process</a:t>
                      </a:r>
                    </a:p>
                  </a:txBody>
                  <a:tcPr/>
                </a:tc>
                <a:tc>
                  <a:txBody>
                    <a:bodyPr/>
                    <a:lstStyle/>
                    <a:p>
                      <a:pPr algn="ctr"/>
                      <a:r>
                        <a:rPr lang="en-US" sz="2000" dirty="0">
                          <a:solidFill>
                            <a:srgbClr val="002060"/>
                          </a:solidFill>
                        </a:rPr>
                        <a:t>Only a negotiation technique</a:t>
                      </a:r>
                    </a:p>
                  </a:txBody>
                  <a:tcPr/>
                </a:tc>
                <a:extLst>
                  <a:ext uri="{0D108BD9-81ED-4DB2-BD59-A6C34878D82A}">
                    <a16:rowId xmlns:a16="http://schemas.microsoft.com/office/drawing/2014/main" val="2032274251"/>
                  </a:ext>
                </a:extLst>
              </a:tr>
            </a:tbl>
          </a:graphicData>
        </a:graphic>
      </p:graphicFrame>
      <p:sp>
        <p:nvSpPr>
          <p:cNvPr id="6" name="Date Placeholder 5">
            <a:extLst>
              <a:ext uri="{FF2B5EF4-FFF2-40B4-BE49-F238E27FC236}">
                <a16:creationId xmlns:a16="http://schemas.microsoft.com/office/drawing/2014/main" id="{A36F2F78-5D09-1563-2226-35CBB73FE886}"/>
              </a:ext>
            </a:extLst>
          </p:cNvPr>
          <p:cNvSpPr>
            <a:spLocks noGrp="1"/>
          </p:cNvSpPr>
          <p:nvPr>
            <p:ph type="dt" sz="half" idx="10"/>
          </p:nvPr>
        </p:nvSpPr>
        <p:spPr/>
        <p:txBody>
          <a:bodyPr/>
          <a:lstStyle/>
          <a:p>
            <a:fld id="{1B2639FC-241B-42DF-8771-1713786C3F33}" type="datetime1">
              <a:rPr lang="en-US" smtClean="0"/>
              <a:t>4/12/2023</a:t>
            </a:fld>
            <a:endParaRPr lang="en-US"/>
          </a:p>
        </p:txBody>
      </p:sp>
      <p:sp>
        <p:nvSpPr>
          <p:cNvPr id="7" name="Footer Placeholder 6">
            <a:extLst>
              <a:ext uri="{FF2B5EF4-FFF2-40B4-BE49-F238E27FC236}">
                <a16:creationId xmlns:a16="http://schemas.microsoft.com/office/drawing/2014/main" id="{E23B2CA0-4B1E-FBD6-7DC6-E80731E7F712}"/>
              </a:ext>
            </a:extLst>
          </p:cNvPr>
          <p:cNvSpPr>
            <a:spLocks noGrp="1"/>
          </p:cNvSpPr>
          <p:nvPr>
            <p:ph type="ftr" sz="quarter" idx="11"/>
          </p:nvPr>
        </p:nvSpPr>
        <p:spPr/>
        <p:txBody>
          <a:bodyPr/>
          <a:lstStyle/>
          <a:p>
            <a:r>
              <a:rPr lang="en-US"/>
              <a:t>www.stabilem.com</a:t>
            </a:r>
          </a:p>
        </p:txBody>
      </p:sp>
      <p:sp>
        <p:nvSpPr>
          <p:cNvPr id="8" name="Slide Number Placeholder 7">
            <a:extLst>
              <a:ext uri="{FF2B5EF4-FFF2-40B4-BE49-F238E27FC236}">
                <a16:creationId xmlns:a16="http://schemas.microsoft.com/office/drawing/2014/main" id="{B4A9DAC3-24D1-886F-AC28-A064D393BBAA}"/>
              </a:ext>
            </a:extLst>
          </p:cNvPr>
          <p:cNvSpPr>
            <a:spLocks noGrp="1"/>
          </p:cNvSpPr>
          <p:nvPr>
            <p:ph type="sldNum" sz="quarter" idx="12"/>
          </p:nvPr>
        </p:nvSpPr>
        <p:spPr/>
        <p:txBody>
          <a:bodyPr/>
          <a:lstStyle/>
          <a:p>
            <a:fld id="{0979804F-9452-43DD-8675-4216EDE3EB93}" type="slidenum">
              <a:rPr lang="en-US" smtClean="0"/>
              <a:t>41</a:t>
            </a:fld>
            <a:endParaRPr lang="en-US"/>
          </a:p>
        </p:txBody>
      </p:sp>
    </p:spTree>
    <p:extLst>
      <p:ext uri="{BB962C8B-B14F-4D97-AF65-F5344CB8AC3E}">
        <p14:creationId xmlns:p14="http://schemas.microsoft.com/office/powerpoint/2010/main" val="30947394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0685E-25B3-EAD5-2875-F0EC4AC7B870}"/>
              </a:ext>
            </a:extLst>
          </p:cNvPr>
          <p:cNvSpPr>
            <a:spLocks noGrp="1"/>
          </p:cNvSpPr>
          <p:nvPr>
            <p:ph type="title"/>
          </p:nvPr>
        </p:nvSpPr>
        <p:spPr/>
        <p:txBody>
          <a:bodyPr/>
          <a:lstStyle/>
          <a:p>
            <a:r>
              <a:rPr lang="en-US" dirty="0"/>
              <a:t>The Third Alternative</a:t>
            </a:r>
          </a:p>
        </p:txBody>
      </p:sp>
      <p:sp>
        <p:nvSpPr>
          <p:cNvPr id="4" name="Rectangle 3">
            <a:extLst>
              <a:ext uri="{FF2B5EF4-FFF2-40B4-BE49-F238E27FC236}">
                <a16:creationId xmlns:a16="http://schemas.microsoft.com/office/drawing/2014/main" id="{EAB3F717-B64E-734A-D367-87A5CD3A05D6}"/>
              </a:ext>
            </a:extLst>
          </p:cNvPr>
          <p:cNvSpPr/>
          <p:nvPr/>
        </p:nvSpPr>
        <p:spPr>
          <a:xfrm>
            <a:off x="650240" y="1503680"/>
            <a:ext cx="2753360" cy="438912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Problem</a:t>
            </a:r>
          </a:p>
          <a:p>
            <a:pPr algn="ctr"/>
            <a:r>
              <a:rPr lang="en-US" sz="3600" dirty="0"/>
              <a:t>or</a:t>
            </a:r>
          </a:p>
          <a:p>
            <a:pPr algn="ctr"/>
            <a:r>
              <a:rPr lang="en-US" sz="3600" dirty="0"/>
              <a:t>Opportunity</a:t>
            </a:r>
          </a:p>
        </p:txBody>
      </p:sp>
      <p:sp>
        <p:nvSpPr>
          <p:cNvPr id="5" name="Arrow: Right 4">
            <a:extLst>
              <a:ext uri="{FF2B5EF4-FFF2-40B4-BE49-F238E27FC236}">
                <a16:creationId xmlns:a16="http://schemas.microsoft.com/office/drawing/2014/main" id="{CC801F3D-229D-BC4C-F308-BD52F43BD1A7}"/>
              </a:ext>
            </a:extLst>
          </p:cNvPr>
          <p:cNvSpPr/>
          <p:nvPr/>
        </p:nvSpPr>
        <p:spPr>
          <a:xfrm>
            <a:off x="3616960" y="2656840"/>
            <a:ext cx="4165600" cy="2082800"/>
          </a:xfrm>
          <a:prstGeom prst="right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Synergize</a:t>
            </a:r>
          </a:p>
          <a:p>
            <a:pPr algn="ctr"/>
            <a:r>
              <a:rPr lang="en-US" dirty="0"/>
              <a:t>Habits 4,5,&amp;6</a:t>
            </a:r>
          </a:p>
          <a:p>
            <a:pPr algn="ctr"/>
            <a:r>
              <a:rPr lang="en-US" dirty="0"/>
              <a:t>The Action and the Process</a:t>
            </a:r>
          </a:p>
        </p:txBody>
      </p:sp>
      <p:sp>
        <p:nvSpPr>
          <p:cNvPr id="6" name="Oval 5">
            <a:extLst>
              <a:ext uri="{FF2B5EF4-FFF2-40B4-BE49-F238E27FC236}">
                <a16:creationId xmlns:a16="http://schemas.microsoft.com/office/drawing/2014/main" id="{C235ED8F-7818-CAB0-EE0E-0E4962176FFC}"/>
              </a:ext>
            </a:extLst>
          </p:cNvPr>
          <p:cNvSpPr/>
          <p:nvPr/>
        </p:nvSpPr>
        <p:spPr>
          <a:xfrm>
            <a:off x="7782560" y="1290320"/>
            <a:ext cx="2966720" cy="460248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Third Alternative</a:t>
            </a:r>
          </a:p>
          <a:p>
            <a:pPr algn="ctr"/>
            <a:r>
              <a:rPr lang="en-US" sz="4000" dirty="0"/>
              <a:t>SYNERGY</a:t>
            </a:r>
          </a:p>
          <a:p>
            <a:pPr algn="ctr"/>
            <a:r>
              <a:rPr lang="en-US" sz="2000" dirty="0"/>
              <a:t>The Result</a:t>
            </a:r>
          </a:p>
        </p:txBody>
      </p:sp>
      <p:sp>
        <p:nvSpPr>
          <p:cNvPr id="7" name="Date Placeholder 6">
            <a:extLst>
              <a:ext uri="{FF2B5EF4-FFF2-40B4-BE49-F238E27FC236}">
                <a16:creationId xmlns:a16="http://schemas.microsoft.com/office/drawing/2014/main" id="{E6837379-AD1D-2FE2-D68C-158FA09D0E0B}"/>
              </a:ext>
            </a:extLst>
          </p:cNvPr>
          <p:cNvSpPr>
            <a:spLocks noGrp="1"/>
          </p:cNvSpPr>
          <p:nvPr>
            <p:ph type="dt" sz="half" idx="10"/>
          </p:nvPr>
        </p:nvSpPr>
        <p:spPr/>
        <p:txBody>
          <a:bodyPr/>
          <a:lstStyle/>
          <a:p>
            <a:fld id="{710D6162-DAE5-4A3D-B408-80836E30C694}" type="datetime1">
              <a:rPr lang="en-US" smtClean="0"/>
              <a:t>4/12/2023</a:t>
            </a:fld>
            <a:endParaRPr lang="en-US"/>
          </a:p>
        </p:txBody>
      </p:sp>
      <p:sp>
        <p:nvSpPr>
          <p:cNvPr id="8" name="Footer Placeholder 7">
            <a:extLst>
              <a:ext uri="{FF2B5EF4-FFF2-40B4-BE49-F238E27FC236}">
                <a16:creationId xmlns:a16="http://schemas.microsoft.com/office/drawing/2014/main" id="{36698611-E577-5C78-702B-A97E1BA5A17F}"/>
              </a:ext>
            </a:extLst>
          </p:cNvPr>
          <p:cNvSpPr>
            <a:spLocks noGrp="1"/>
          </p:cNvSpPr>
          <p:nvPr>
            <p:ph type="ftr" sz="quarter" idx="11"/>
          </p:nvPr>
        </p:nvSpPr>
        <p:spPr/>
        <p:txBody>
          <a:bodyPr/>
          <a:lstStyle/>
          <a:p>
            <a:r>
              <a:rPr lang="en-US"/>
              <a:t>www.stabilem.com</a:t>
            </a:r>
          </a:p>
        </p:txBody>
      </p:sp>
      <p:sp>
        <p:nvSpPr>
          <p:cNvPr id="9" name="Slide Number Placeholder 8">
            <a:extLst>
              <a:ext uri="{FF2B5EF4-FFF2-40B4-BE49-F238E27FC236}">
                <a16:creationId xmlns:a16="http://schemas.microsoft.com/office/drawing/2014/main" id="{3FDEA690-DEA1-7CE9-0F9F-9A4BEFDD1B89}"/>
              </a:ext>
            </a:extLst>
          </p:cNvPr>
          <p:cNvSpPr>
            <a:spLocks noGrp="1"/>
          </p:cNvSpPr>
          <p:nvPr>
            <p:ph type="sldNum" sz="quarter" idx="12"/>
          </p:nvPr>
        </p:nvSpPr>
        <p:spPr/>
        <p:txBody>
          <a:bodyPr/>
          <a:lstStyle/>
          <a:p>
            <a:fld id="{0979804F-9452-43DD-8675-4216EDE3EB93}" type="slidenum">
              <a:rPr lang="en-US" smtClean="0"/>
              <a:t>42</a:t>
            </a:fld>
            <a:endParaRPr lang="en-US"/>
          </a:p>
        </p:txBody>
      </p:sp>
    </p:spTree>
    <p:extLst>
      <p:ext uri="{BB962C8B-B14F-4D97-AF65-F5344CB8AC3E}">
        <p14:creationId xmlns:p14="http://schemas.microsoft.com/office/powerpoint/2010/main" val="46435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4C591-2262-0DEC-CBB9-518D9D731711}"/>
              </a:ext>
            </a:extLst>
          </p:cNvPr>
          <p:cNvSpPr>
            <a:spLocks noGrp="1"/>
          </p:cNvSpPr>
          <p:nvPr>
            <p:ph type="title"/>
          </p:nvPr>
        </p:nvSpPr>
        <p:spPr/>
        <p:txBody>
          <a:bodyPr/>
          <a:lstStyle/>
          <a:p>
            <a:r>
              <a:rPr lang="en-US" dirty="0"/>
              <a:t>Habit 7 – Sharpen the Saw</a:t>
            </a:r>
          </a:p>
        </p:txBody>
      </p:sp>
      <p:sp>
        <p:nvSpPr>
          <p:cNvPr id="3" name="Content Placeholder 2">
            <a:extLst>
              <a:ext uri="{FF2B5EF4-FFF2-40B4-BE49-F238E27FC236}">
                <a16:creationId xmlns:a16="http://schemas.microsoft.com/office/drawing/2014/main" id="{FE6C9316-80FC-194D-B58E-DEE6E62B76D5}"/>
              </a:ext>
            </a:extLst>
          </p:cNvPr>
          <p:cNvSpPr>
            <a:spLocks noGrp="1"/>
          </p:cNvSpPr>
          <p:nvPr>
            <p:ph idx="1"/>
          </p:nvPr>
        </p:nvSpPr>
        <p:spPr/>
        <p:txBody>
          <a:bodyPr/>
          <a:lstStyle/>
          <a:p>
            <a:r>
              <a:rPr lang="en-US" dirty="0"/>
              <a:t>Principle</a:t>
            </a:r>
          </a:p>
          <a:p>
            <a:pPr lvl="1"/>
            <a:r>
              <a:rPr lang="en-US" dirty="0"/>
              <a:t>Product (results) requires the development of Production Capability (resources)</a:t>
            </a:r>
          </a:p>
          <a:p>
            <a:r>
              <a:rPr lang="en-US" dirty="0"/>
              <a:t>Key Paradigm</a:t>
            </a:r>
          </a:p>
          <a:p>
            <a:pPr lvl="1"/>
            <a:r>
              <a:rPr lang="en-US" dirty="0"/>
              <a:t>“I will increase my effectiveness through personal renewal in each of the four dimensions in my life.”</a:t>
            </a:r>
          </a:p>
          <a:p>
            <a:pPr lvl="1"/>
            <a:r>
              <a:rPr lang="en-US" dirty="0"/>
              <a:t>“I will continually improve.”</a:t>
            </a:r>
          </a:p>
          <a:p>
            <a:r>
              <a:rPr lang="en-US" dirty="0"/>
              <a:t>Key Processes</a:t>
            </a:r>
          </a:p>
          <a:p>
            <a:pPr lvl="1"/>
            <a:r>
              <a:rPr lang="en-US" dirty="0"/>
              <a:t>Constantly develop and renew personal resources to create better personal P/PC balance. </a:t>
            </a:r>
          </a:p>
          <a:p>
            <a:pPr lvl="1"/>
            <a:r>
              <a:rPr lang="en-US" dirty="0"/>
              <a:t>Set and achieve goals for renewal in the physical, mental, spiritual, and social/emotional dimensions. </a:t>
            </a:r>
          </a:p>
        </p:txBody>
      </p:sp>
      <p:sp>
        <p:nvSpPr>
          <p:cNvPr id="4" name="Date Placeholder 3">
            <a:extLst>
              <a:ext uri="{FF2B5EF4-FFF2-40B4-BE49-F238E27FC236}">
                <a16:creationId xmlns:a16="http://schemas.microsoft.com/office/drawing/2014/main" id="{D212D0B4-3017-BF4E-AEA1-BFD3B9EE67A2}"/>
              </a:ext>
            </a:extLst>
          </p:cNvPr>
          <p:cNvSpPr>
            <a:spLocks noGrp="1"/>
          </p:cNvSpPr>
          <p:nvPr>
            <p:ph type="dt" sz="half" idx="10"/>
          </p:nvPr>
        </p:nvSpPr>
        <p:spPr/>
        <p:txBody>
          <a:bodyPr/>
          <a:lstStyle/>
          <a:p>
            <a:fld id="{045189F0-6604-43A4-943B-659D5DF5D713}" type="datetime1">
              <a:rPr lang="en-US" smtClean="0"/>
              <a:t>4/12/2023</a:t>
            </a:fld>
            <a:endParaRPr lang="en-US"/>
          </a:p>
        </p:txBody>
      </p:sp>
      <p:sp>
        <p:nvSpPr>
          <p:cNvPr id="5" name="Footer Placeholder 4">
            <a:extLst>
              <a:ext uri="{FF2B5EF4-FFF2-40B4-BE49-F238E27FC236}">
                <a16:creationId xmlns:a16="http://schemas.microsoft.com/office/drawing/2014/main" id="{76F8DF99-A1C4-3988-2215-E1DCB21FAD4A}"/>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15EDF92D-A9F4-C931-FCA8-8E1FFB52738B}"/>
              </a:ext>
            </a:extLst>
          </p:cNvPr>
          <p:cNvSpPr>
            <a:spLocks noGrp="1"/>
          </p:cNvSpPr>
          <p:nvPr>
            <p:ph type="sldNum" sz="quarter" idx="12"/>
          </p:nvPr>
        </p:nvSpPr>
        <p:spPr/>
        <p:txBody>
          <a:bodyPr/>
          <a:lstStyle/>
          <a:p>
            <a:fld id="{0979804F-9452-43DD-8675-4216EDE3EB93}" type="slidenum">
              <a:rPr lang="en-US" smtClean="0"/>
              <a:t>43</a:t>
            </a:fld>
            <a:endParaRPr lang="en-US"/>
          </a:p>
        </p:txBody>
      </p:sp>
    </p:spTree>
    <p:extLst>
      <p:ext uri="{BB962C8B-B14F-4D97-AF65-F5344CB8AC3E}">
        <p14:creationId xmlns:p14="http://schemas.microsoft.com/office/powerpoint/2010/main" val="81479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74A13-B77F-A9C4-8B25-E969D1E6BD45}"/>
              </a:ext>
            </a:extLst>
          </p:cNvPr>
          <p:cNvSpPr>
            <a:spLocks noGrp="1"/>
          </p:cNvSpPr>
          <p:nvPr>
            <p:ph type="title"/>
          </p:nvPr>
        </p:nvSpPr>
        <p:spPr/>
        <p:txBody>
          <a:bodyPr/>
          <a:lstStyle/>
          <a:p>
            <a:r>
              <a:rPr lang="en-US" dirty="0"/>
              <a:t>Four Dimensions of Renewal</a:t>
            </a:r>
          </a:p>
        </p:txBody>
      </p:sp>
      <p:sp>
        <p:nvSpPr>
          <p:cNvPr id="3" name="Content Placeholder 2">
            <a:extLst>
              <a:ext uri="{FF2B5EF4-FFF2-40B4-BE49-F238E27FC236}">
                <a16:creationId xmlns:a16="http://schemas.microsoft.com/office/drawing/2014/main" id="{5E1C80E4-B7A0-F6F5-1774-3F1CE3DFF13B}"/>
              </a:ext>
            </a:extLst>
          </p:cNvPr>
          <p:cNvSpPr>
            <a:spLocks noGrp="1"/>
          </p:cNvSpPr>
          <p:nvPr>
            <p:ph idx="1"/>
          </p:nvPr>
        </p:nvSpPr>
        <p:spPr/>
        <p:txBody>
          <a:bodyPr/>
          <a:lstStyle/>
          <a:p>
            <a:r>
              <a:rPr lang="en-US" dirty="0"/>
              <a:t>What can Sharpen the Saw in the following four areas:</a:t>
            </a:r>
          </a:p>
          <a:p>
            <a:pPr lvl="1"/>
            <a:r>
              <a:rPr lang="en-US" dirty="0"/>
              <a:t>Physical</a:t>
            </a:r>
          </a:p>
          <a:p>
            <a:pPr lvl="2"/>
            <a:r>
              <a:rPr lang="en-US" dirty="0"/>
              <a:t>We build physical wellness through proper nutrition, exercise, rest, and stress management. </a:t>
            </a:r>
          </a:p>
          <a:p>
            <a:pPr lvl="1"/>
            <a:r>
              <a:rPr lang="en-US" dirty="0"/>
              <a:t>Mental</a:t>
            </a:r>
          </a:p>
          <a:p>
            <a:pPr lvl="2"/>
            <a:r>
              <a:rPr lang="en-US" dirty="0"/>
              <a:t>We increase mental capacity through reading, writing, and reflecting. </a:t>
            </a:r>
          </a:p>
          <a:p>
            <a:pPr lvl="1"/>
            <a:r>
              <a:rPr lang="en-US" dirty="0"/>
              <a:t>Spiritual</a:t>
            </a:r>
          </a:p>
          <a:p>
            <a:pPr lvl="2"/>
            <a:r>
              <a:rPr lang="en-US" dirty="0"/>
              <a:t>We develop spiritually through reading inspiring literature, meditating and praying, and spending time in nature. </a:t>
            </a:r>
          </a:p>
          <a:p>
            <a:pPr lvl="1"/>
            <a:r>
              <a:rPr lang="en-US" dirty="0"/>
              <a:t>Social / Emotional</a:t>
            </a:r>
          </a:p>
          <a:p>
            <a:pPr lvl="2"/>
            <a:r>
              <a:rPr lang="en-US" dirty="0"/>
              <a:t>We mature socially and emotionally by making consistent, daily deposits in the Emotional Bank account of our key relationships. </a:t>
            </a:r>
          </a:p>
        </p:txBody>
      </p:sp>
      <p:sp>
        <p:nvSpPr>
          <p:cNvPr id="4" name="Date Placeholder 3">
            <a:extLst>
              <a:ext uri="{FF2B5EF4-FFF2-40B4-BE49-F238E27FC236}">
                <a16:creationId xmlns:a16="http://schemas.microsoft.com/office/drawing/2014/main" id="{F65C6B25-BDDE-37CF-A8D7-A8D379B5D658}"/>
              </a:ext>
            </a:extLst>
          </p:cNvPr>
          <p:cNvSpPr>
            <a:spLocks noGrp="1"/>
          </p:cNvSpPr>
          <p:nvPr>
            <p:ph type="dt" sz="half" idx="10"/>
          </p:nvPr>
        </p:nvSpPr>
        <p:spPr/>
        <p:txBody>
          <a:bodyPr/>
          <a:lstStyle/>
          <a:p>
            <a:fld id="{143129C1-1FE9-4448-90B9-537187D2EBC2}" type="datetime1">
              <a:rPr lang="en-US" smtClean="0"/>
              <a:t>4/12/2023</a:t>
            </a:fld>
            <a:endParaRPr lang="en-US"/>
          </a:p>
        </p:txBody>
      </p:sp>
      <p:sp>
        <p:nvSpPr>
          <p:cNvPr id="5" name="Footer Placeholder 4">
            <a:extLst>
              <a:ext uri="{FF2B5EF4-FFF2-40B4-BE49-F238E27FC236}">
                <a16:creationId xmlns:a16="http://schemas.microsoft.com/office/drawing/2014/main" id="{2CD16B0B-11F9-D7D3-7FF9-5A6505CF26F1}"/>
              </a:ext>
            </a:extLst>
          </p:cNvPr>
          <p:cNvSpPr>
            <a:spLocks noGrp="1"/>
          </p:cNvSpPr>
          <p:nvPr>
            <p:ph type="ftr" sz="quarter" idx="11"/>
          </p:nvPr>
        </p:nvSpPr>
        <p:spPr/>
        <p:txBody>
          <a:bodyPr/>
          <a:lstStyle/>
          <a:p>
            <a:r>
              <a:rPr lang="en-US"/>
              <a:t>www.stabilem.com</a:t>
            </a:r>
          </a:p>
        </p:txBody>
      </p:sp>
      <p:sp>
        <p:nvSpPr>
          <p:cNvPr id="6" name="Slide Number Placeholder 5">
            <a:extLst>
              <a:ext uri="{FF2B5EF4-FFF2-40B4-BE49-F238E27FC236}">
                <a16:creationId xmlns:a16="http://schemas.microsoft.com/office/drawing/2014/main" id="{D6063064-958C-16CA-5DB8-B313F3136F67}"/>
              </a:ext>
            </a:extLst>
          </p:cNvPr>
          <p:cNvSpPr>
            <a:spLocks noGrp="1"/>
          </p:cNvSpPr>
          <p:nvPr>
            <p:ph type="sldNum" sz="quarter" idx="12"/>
          </p:nvPr>
        </p:nvSpPr>
        <p:spPr/>
        <p:txBody>
          <a:bodyPr/>
          <a:lstStyle/>
          <a:p>
            <a:fld id="{0979804F-9452-43DD-8675-4216EDE3EB93}" type="slidenum">
              <a:rPr lang="en-US" smtClean="0"/>
              <a:t>44</a:t>
            </a:fld>
            <a:endParaRPr lang="en-US"/>
          </a:p>
        </p:txBody>
      </p:sp>
    </p:spTree>
    <p:extLst>
      <p:ext uri="{BB962C8B-B14F-4D97-AF65-F5344CB8AC3E}">
        <p14:creationId xmlns:p14="http://schemas.microsoft.com/office/powerpoint/2010/main" val="259224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92306-FF43-F579-6D69-11123D9D713D}"/>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256B3D5-12B0-A824-DD38-9CFC47F1263C}"/>
              </a:ext>
            </a:extLst>
          </p:cNvPr>
          <p:cNvSpPr>
            <a:spLocks noGrp="1"/>
          </p:cNvSpPr>
          <p:nvPr>
            <p:ph idx="1"/>
          </p:nvPr>
        </p:nvSpPr>
        <p:spPr/>
        <p:txBody>
          <a:bodyPr/>
          <a:lstStyle/>
          <a:p>
            <a:r>
              <a:rPr lang="en-US" dirty="0"/>
              <a:t>The habits, along with the other principles that have been taught, will help you in both your personal and professional lives. </a:t>
            </a:r>
          </a:p>
          <a:p>
            <a:r>
              <a:rPr lang="en-US" dirty="0"/>
              <a:t>Live these and teach these to others, and your influence will grow. </a:t>
            </a:r>
          </a:p>
        </p:txBody>
      </p:sp>
      <p:sp>
        <p:nvSpPr>
          <p:cNvPr id="4" name="Rectangle 3">
            <a:extLst>
              <a:ext uri="{FF2B5EF4-FFF2-40B4-BE49-F238E27FC236}">
                <a16:creationId xmlns:a16="http://schemas.microsoft.com/office/drawing/2014/main" id="{D5178C13-73FB-7D94-F10D-06BBE946629A}"/>
              </a:ext>
            </a:extLst>
          </p:cNvPr>
          <p:cNvSpPr/>
          <p:nvPr/>
        </p:nvSpPr>
        <p:spPr>
          <a:xfrm>
            <a:off x="3510199" y="2967335"/>
            <a:ext cx="5171609" cy="3416320"/>
          </a:xfrm>
          <a:prstGeom prst="rect">
            <a:avLst/>
          </a:prstGeom>
          <a:noFill/>
        </p:spPr>
        <p:txBody>
          <a:bodyPr wrap="none" lIns="91440" tIns="45720" rIns="91440" bIns="45720">
            <a:spAutoFit/>
          </a:bodyPr>
          <a:lstStyle/>
          <a:p>
            <a:pPr algn="ctr"/>
            <a:r>
              <a:rPr lang="en-US" sz="7200" b="1" cap="none" spc="0" dirty="0">
                <a:ln w="12700">
                  <a:solidFill>
                    <a:schemeClr val="accent1"/>
                  </a:solidFill>
                  <a:prstDash val="solid"/>
                </a:ln>
                <a:solidFill>
                  <a:srgbClr val="002060"/>
                </a:solidFill>
                <a:effectLst>
                  <a:outerShdw dist="38100" dir="2640000" algn="bl" rotWithShape="0">
                    <a:schemeClr val="accent1"/>
                  </a:outerShdw>
                </a:effectLst>
              </a:rPr>
              <a:t>Questions,</a:t>
            </a:r>
          </a:p>
          <a:p>
            <a:pPr algn="ctr"/>
            <a:r>
              <a:rPr lang="en-US" sz="7200" b="1" dirty="0">
                <a:ln w="12700">
                  <a:solidFill>
                    <a:schemeClr val="accent1"/>
                  </a:solidFill>
                  <a:prstDash val="solid"/>
                </a:ln>
                <a:solidFill>
                  <a:srgbClr val="002060"/>
                </a:solidFill>
                <a:effectLst>
                  <a:outerShdw dist="38100" dir="2640000" algn="bl" rotWithShape="0">
                    <a:schemeClr val="accent1"/>
                  </a:outerShdw>
                </a:effectLst>
              </a:rPr>
              <a:t>Comments,</a:t>
            </a:r>
          </a:p>
          <a:p>
            <a:pPr algn="ctr"/>
            <a:r>
              <a:rPr lang="en-US" sz="7200" b="1" cap="none" spc="0" dirty="0">
                <a:ln w="12700">
                  <a:solidFill>
                    <a:schemeClr val="accent1"/>
                  </a:solidFill>
                  <a:prstDash val="solid"/>
                </a:ln>
                <a:solidFill>
                  <a:srgbClr val="002060"/>
                </a:solidFill>
                <a:effectLst>
                  <a:outerShdw dist="38100" dir="2640000" algn="bl" rotWithShape="0">
                    <a:schemeClr val="accent1"/>
                  </a:outerShdw>
                </a:effectLst>
              </a:rPr>
              <a:t>or Concerns?</a:t>
            </a:r>
          </a:p>
        </p:txBody>
      </p:sp>
      <p:sp>
        <p:nvSpPr>
          <p:cNvPr id="5" name="Date Placeholder 4">
            <a:extLst>
              <a:ext uri="{FF2B5EF4-FFF2-40B4-BE49-F238E27FC236}">
                <a16:creationId xmlns:a16="http://schemas.microsoft.com/office/drawing/2014/main" id="{4241CA70-C8D6-7009-73F6-F93EE51DB32A}"/>
              </a:ext>
            </a:extLst>
          </p:cNvPr>
          <p:cNvSpPr>
            <a:spLocks noGrp="1"/>
          </p:cNvSpPr>
          <p:nvPr>
            <p:ph type="dt" sz="half" idx="10"/>
          </p:nvPr>
        </p:nvSpPr>
        <p:spPr/>
        <p:txBody>
          <a:bodyPr/>
          <a:lstStyle/>
          <a:p>
            <a:fld id="{155E35E9-6848-4163-9620-F377FC3B8E1B}" type="datetime1">
              <a:rPr lang="en-US" smtClean="0"/>
              <a:t>4/12/2023</a:t>
            </a:fld>
            <a:endParaRPr lang="en-US"/>
          </a:p>
        </p:txBody>
      </p:sp>
      <p:sp>
        <p:nvSpPr>
          <p:cNvPr id="6" name="Footer Placeholder 5">
            <a:extLst>
              <a:ext uri="{FF2B5EF4-FFF2-40B4-BE49-F238E27FC236}">
                <a16:creationId xmlns:a16="http://schemas.microsoft.com/office/drawing/2014/main" id="{AFB56D30-6827-2CA4-226B-5F5C00CADA50}"/>
              </a:ext>
            </a:extLst>
          </p:cNvPr>
          <p:cNvSpPr>
            <a:spLocks noGrp="1"/>
          </p:cNvSpPr>
          <p:nvPr>
            <p:ph type="ftr" sz="quarter" idx="11"/>
          </p:nvPr>
        </p:nvSpPr>
        <p:spPr/>
        <p:txBody>
          <a:bodyPr/>
          <a:lstStyle/>
          <a:p>
            <a:r>
              <a:rPr lang="en-US"/>
              <a:t>www.stabilem.com</a:t>
            </a:r>
          </a:p>
        </p:txBody>
      </p:sp>
      <p:sp>
        <p:nvSpPr>
          <p:cNvPr id="7" name="Slide Number Placeholder 6">
            <a:extLst>
              <a:ext uri="{FF2B5EF4-FFF2-40B4-BE49-F238E27FC236}">
                <a16:creationId xmlns:a16="http://schemas.microsoft.com/office/drawing/2014/main" id="{3CE6B385-72F4-E10D-B912-E805D4315FC9}"/>
              </a:ext>
            </a:extLst>
          </p:cNvPr>
          <p:cNvSpPr>
            <a:spLocks noGrp="1"/>
          </p:cNvSpPr>
          <p:nvPr>
            <p:ph type="sldNum" sz="quarter" idx="12"/>
          </p:nvPr>
        </p:nvSpPr>
        <p:spPr/>
        <p:txBody>
          <a:bodyPr/>
          <a:lstStyle/>
          <a:p>
            <a:fld id="{0979804F-9452-43DD-8675-4216EDE3EB93}" type="slidenum">
              <a:rPr lang="en-US" smtClean="0"/>
              <a:t>45</a:t>
            </a:fld>
            <a:endParaRPr lang="en-US"/>
          </a:p>
        </p:txBody>
      </p:sp>
    </p:spTree>
    <p:extLst>
      <p:ext uri="{BB962C8B-B14F-4D97-AF65-F5344CB8AC3E}">
        <p14:creationId xmlns:p14="http://schemas.microsoft.com/office/powerpoint/2010/main" val="1296361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1C599-E9BC-329B-7FC0-7C25CDFE3F8C}"/>
              </a:ext>
            </a:extLst>
          </p:cNvPr>
          <p:cNvSpPr>
            <a:spLocks noGrp="1"/>
          </p:cNvSpPr>
          <p:nvPr>
            <p:ph type="title"/>
          </p:nvPr>
        </p:nvSpPr>
        <p:spPr/>
        <p:txBody>
          <a:bodyPr/>
          <a:lstStyle/>
          <a:p>
            <a:r>
              <a:rPr lang="en-US" dirty="0"/>
              <a:t>P/PC Balance</a:t>
            </a:r>
          </a:p>
        </p:txBody>
      </p:sp>
      <p:sp>
        <p:nvSpPr>
          <p:cNvPr id="3" name="Content Placeholder 2">
            <a:extLst>
              <a:ext uri="{FF2B5EF4-FFF2-40B4-BE49-F238E27FC236}">
                <a16:creationId xmlns:a16="http://schemas.microsoft.com/office/drawing/2014/main" id="{BF98A124-856B-6F1F-D383-94D3C35CD364}"/>
              </a:ext>
            </a:extLst>
          </p:cNvPr>
          <p:cNvSpPr>
            <a:spLocks noGrp="1"/>
          </p:cNvSpPr>
          <p:nvPr>
            <p:ph idx="1"/>
          </p:nvPr>
        </p:nvSpPr>
        <p:spPr>
          <a:xfrm>
            <a:off x="6096000" y="1013170"/>
            <a:ext cx="6095999" cy="5343179"/>
          </a:xfrm>
        </p:spPr>
        <p:txBody>
          <a:bodyPr>
            <a:normAutofit/>
          </a:bodyPr>
          <a:lstStyle/>
          <a:p>
            <a:r>
              <a:rPr lang="en-US" dirty="0"/>
              <a:t>The production can be pieces of the assembly line, health, energy, happiness, etc.</a:t>
            </a:r>
          </a:p>
          <a:p>
            <a:endParaRPr lang="en-US" dirty="0"/>
          </a:p>
          <a:p>
            <a:r>
              <a:rPr lang="en-US" dirty="0"/>
              <a:t>Production Capability can be associates, equipment, supplier relations, community relations, etc.</a:t>
            </a:r>
          </a:p>
          <a:p>
            <a:endParaRPr lang="en-US" dirty="0"/>
          </a:p>
          <a:p>
            <a:r>
              <a:rPr lang="en-US" dirty="0"/>
              <a:t>The main idea is to take care of that which is producing what you need.</a:t>
            </a:r>
          </a:p>
        </p:txBody>
      </p:sp>
      <p:pic>
        <p:nvPicPr>
          <p:cNvPr id="5" name="Picture 4">
            <a:extLst>
              <a:ext uri="{FF2B5EF4-FFF2-40B4-BE49-F238E27FC236}">
                <a16:creationId xmlns:a16="http://schemas.microsoft.com/office/drawing/2014/main" id="{F80259AE-CB29-89EB-B04A-2D25A2B6DAAC}"/>
              </a:ext>
            </a:extLst>
          </p:cNvPr>
          <p:cNvPicPr>
            <a:picLocks noChangeAspect="1"/>
          </p:cNvPicPr>
          <p:nvPr/>
        </p:nvPicPr>
        <p:blipFill rotWithShape="1">
          <a:blip r:embed="rId2"/>
          <a:srcRect b="54653"/>
          <a:stretch/>
        </p:blipFill>
        <p:spPr>
          <a:xfrm>
            <a:off x="0" y="1190625"/>
            <a:ext cx="5467350" cy="2030095"/>
          </a:xfrm>
          <a:prstGeom prst="rect">
            <a:avLst/>
          </a:prstGeom>
        </p:spPr>
      </p:pic>
      <p:sp>
        <p:nvSpPr>
          <p:cNvPr id="6" name="Date Placeholder 5">
            <a:extLst>
              <a:ext uri="{FF2B5EF4-FFF2-40B4-BE49-F238E27FC236}">
                <a16:creationId xmlns:a16="http://schemas.microsoft.com/office/drawing/2014/main" id="{9DE542CC-28FC-9CAD-3A14-043AD0D21F84}"/>
              </a:ext>
            </a:extLst>
          </p:cNvPr>
          <p:cNvSpPr>
            <a:spLocks noGrp="1"/>
          </p:cNvSpPr>
          <p:nvPr>
            <p:ph type="dt" sz="half" idx="10"/>
          </p:nvPr>
        </p:nvSpPr>
        <p:spPr/>
        <p:txBody>
          <a:bodyPr/>
          <a:lstStyle/>
          <a:p>
            <a:fld id="{879F8EB3-360D-49B0-85BA-C34FBB147BD5}" type="datetime1">
              <a:rPr lang="en-US" smtClean="0"/>
              <a:t>4/12/2023</a:t>
            </a:fld>
            <a:endParaRPr lang="en-US"/>
          </a:p>
        </p:txBody>
      </p:sp>
      <p:sp>
        <p:nvSpPr>
          <p:cNvPr id="7" name="Footer Placeholder 6">
            <a:extLst>
              <a:ext uri="{FF2B5EF4-FFF2-40B4-BE49-F238E27FC236}">
                <a16:creationId xmlns:a16="http://schemas.microsoft.com/office/drawing/2014/main" id="{05D180BA-AEA3-FD34-73DD-587965259BEA}"/>
              </a:ext>
            </a:extLst>
          </p:cNvPr>
          <p:cNvSpPr>
            <a:spLocks noGrp="1"/>
          </p:cNvSpPr>
          <p:nvPr>
            <p:ph type="ftr" sz="quarter" idx="11"/>
          </p:nvPr>
        </p:nvSpPr>
        <p:spPr/>
        <p:txBody>
          <a:bodyPr/>
          <a:lstStyle/>
          <a:p>
            <a:r>
              <a:rPr lang="en-US"/>
              <a:t>www.stabilem.com</a:t>
            </a:r>
          </a:p>
        </p:txBody>
      </p:sp>
      <p:sp>
        <p:nvSpPr>
          <p:cNvPr id="8" name="Slide Number Placeholder 7">
            <a:extLst>
              <a:ext uri="{FF2B5EF4-FFF2-40B4-BE49-F238E27FC236}">
                <a16:creationId xmlns:a16="http://schemas.microsoft.com/office/drawing/2014/main" id="{E296611E-A86E-7BDC-EE4F-BB8F9098417E}"/>
              </a:ext>
            </a:extLst>
          </p:cNvPr>
          <p:cNvSpPr>
            <a:spLocks noGrp="1"/>
          </p:cNvSpPr>
          <p:nvPr>
            <p:ph type="sldNum" sz="quarter" idx="12"/>
          </p:nvPr>
        </p:nvSpPr>
        <p:spPr/>
        <p:txBody>
          <a:bodyPr/>
          <a:lstStyle/>
          <a:p>
            <a:fld id="{0979804F-9452-43DD-8675-4216EDE3EB93}" type="slidenum">
              <a:rPr lang="en-US" smtClean="0"/>
              <a:t>5</a:t>
            </a:fld>
            <a:endParaRPr lang="en-US"/>
          </a:p>
        </p:txBody>
      </p:sp>
      <p:pic>
        <p:nvPicPr>
          <p:cNvPr id="9" name="Picture 8">
            <a:extLst>
              <a:ext uri="{FF2B5EF4-FFF2-40B4-BE49-F238E27FC236}">
                <a16:creationId xmlns:a16="http://schemas.microsoft.com/office/drawing/2014/main" id="{E98FAF6E-4E23-BF5A-64FD-151196EC9418}"/>
              </a:ext>
            </a:extLst>
          </p:cNvPr>
          <p:cNvPicPr>
            <a:picLocks noChangeAspect="1"/>
          </p:cNvPicPr>
          <p:nvPr/>
        </p:nvPicPr>
        <p:blipFill rotWithShape="1">
          <a:blip r:embed="rId2"/>
          <a:srcRect t="48936"/>
          <a:stretch/>
        </p:blipFill>
        <p:spPr>
          <a:xfrm>
            <a:off x="0" y="3429000"/>
            <a:ext cx="5467350" cy="2286000"/>
          </a:xfrm>
          <a:prstGeom prst="rect">
            <a:avLst/>
          </a:prstGeom>
        </p:spPr>
      </p:pic>
    </p:spTree>
    <p:extLst>
      <p:ext uri="{BB962C8B-B14F-4D97-AF65-F5344CB8AC3E}">
        <p14:creationId xmlns:p14="http://schemas.microsoft.com/office/powerpoint/2010/main" val="376393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10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F2CBE-D1A0-EA13-124A-FA1CD94F18F8}"/>
              </a:ext>
            </a:extLst>
          </p:cNvPr>
          <p:cNvSpPr>
            <a:spLocks noGrp="1"/>
          </p:cNvSpPr>
          <p:nvPr>
            <p:ph type="title"/>
          </p:nvPr>
        </p:nvSpPr>
        <p:spPr/>
        <p:txBody>
          <a:bodyPr/>
          <a:lstStyle/>
          <a:p>
            <a:r>
              <a:rPr lang="en-US" dirty="0"/>
              <a:t>Paradigms</a:t>
            </a:r>
          </a:p>
        </p:txBody>
      </p:sp>
      <p:sp>
        <p:nvSpPr>
          <p:cNvPr id="3" name="Content Placeholder 2">
            <a:extLst>
              <a:ext uri="{FF2B5EF4-FFF2-40B4-BE49-F238E27FC236}">
                <a16:creationId xmlns:a16="http://schemas.microsoft.com/office/drawing/2014/main" id="{A8DA30BD-193F-C553-B42D-889194D43992}"/>
              </a:ext>
            </a:extLst>
          </p:cNvPr>
          <p:cNvSpPr>
            <a:spLocks noGrp="1"/>
          </p:cNvSpPr>
          <p:nvPr>
            <p:ph idx="1"/>
          </p:nvPr>
        </p:nvSpPr>
        <p:spPr>
          <a:xfrm>
            <a:off x="5867400" y="1013170"/>
            <a:ext cx="6324600" cy="5343179"/>
          </a:xfrm>
        </p:spPr>
        <p:txBody>
          <a:bodyPr/>
          <a:lstStyle/>
          <a:p>
            <a:r>
              <a:rPr lang="en-US" dirty="0"/>
              <a:t>Paradigms can be compared to a roadmap. If your map is correct, you can get where you are going. If your map is incorrect, you are destined to get lost. Furthermore, if you have the wrong map and try to get where you are going faster, you get lost even faster.</a:t>
            </a:r>
          </a:p>
          <a:p>
            <a:endParaRPr lang="en-US" dirty="0"/>
          </a:p>
          <a:p>
            <a:r>
              <a:rPr lang="en-US" dirty="0"/>
              <a:t>Examples:</a:t>
            </a:r>
          </a:p>
          <a:p>
            <a:pPr lvl="1"/>
            <a:r>
              <a:rPr lang="en-US" dirty="0">
                <a:hlinkClick r:id="rId2"/>
              </a:rPr>
              <a:t>Battleship</a:t>
            </a:r>
            <a:endParaRPr lang="en-US" dirty="0"/>
          </a:p>
        </p:txBody>
      </p:sp>
      <p:pic>
        <p:nvPicPr>
          <p:cNvPr id="5" name="Picture 4">
            <a:extLst>
              <a:ext uri="{FF2B5EF4-FFF2-40B4-BE49-F238E27FC236}">
                <a16:creationId xmlns:a16="http://schemas.microsoft.com/office/drawing/2014/main" id="{565ED5BB-4213-8932-5BEA-9F5C11E17E2A}"/>
              </a:ext>
            </a:extLst>
          </p:cNvPr>
          <p:cNvPicPr>
            <a:picLocks noChangeAspect="1"/>
          </p:cNvPicPr>
          <p:nvPr/>
        </p:nvPicPr>
        <p:blipFill>
          <a:blip r:embed="rId3"/>
          <a:stretch>
            <a:fillRect/>
          </a:stretch>
        </p:blipFill>
        <p:spPr>
          <a:xfrm>
            <a:off x="0" y="2352675"/>
            <a:ext cx="5867400" cy="2152650"/>
          </a:xfrm>
          <a:prstGeom prst="rect">
            <a:avLst/>
          </a:prstGeom>
        </p:spPr>
      </p:pic>
      <p:sp>
        <p:nvSpPr>
          <p:cNvPr id="6" name="Date Placeholder 5">
            <a:extLst>
              <a:ext uri="{FF2B5EF4-FFF2-40B4-BE49-F238E27FC236}">
                <a16:creationId xmlns:a16="http://schemas.microsoft.com/office/drawing/2014/main" id="{874BAC07-CBD5-C13F-C9B5-16747892DD75}"/>
              </a:ext>
            </a:extLst>
          </p:cNvPr>
          <p:cNvSpPr>
            <a:spLocks noGrp="1"/>
          </p:cNvSpPr>
          <p:nvPr>
            <p:ph type="dt" sz="half" idx="10"/>
          </p:nvPr>
        </p:nvSpPr>
        <p:spPr/>
        <p:txBody>
          <a:bodyPr/>
          <a:lstStyle/>
          <a:p>
            <a:fld id="{A428CD49-CF64-4260-8DD5-AF02E73273D0}" type="datetime1">
              <a:rPr lang="en-US" smtClean="0"/>
              <a:t>4/12/2023</a:t>
            </a:fld>
            <a:endParaRPr lang="en-US"/>
          </a:p>
        </p:txBody>
      </p:sp>
      <p:sp>
        <p:nvSpPr>
          <p:cNvPr id="7" name="Footer Placeholder 6">
            <a:extLst>
              <a:ext uri="{FF2B5EF4-FFF2-40B4-BE49-F238E27FC236}">
                <a16:creationId xmlns:a16="http://schemas.microsoft.com/office/drawing/2014/main" id="{D5CB9F14-A6B1-9B0F-6553-7CCE1F038232}"/>
              </a:ext>
            </a:extLst>
          </p:cNvPr>
          <p:cNvSpPr>
            <a:spLocks noGrp="1"/>
          </p:cNvSpPr>
          <p:nvPr>
            <p:ph type="ftr" sz="quarter" idx="11"/>
          </p:nvPr>
        </p:nvSpPr>
        <p:spPr/>
        <p:txBody>
          <a:bodyPr/>
          <a:lstStyle/>
          <a:p>
            <a:r>
              <a:rPr lang="en-US"/>
              <a:t>www.stabilem.com</a:t>
            </a:r>
          </a:p>
        </p:txBody>
      </p:sp>
      <p:sp>
        <p:nvSpPr>
          <p:cNvPr id="8" name="Slide Number Placeholder 7">
            <a:extLst>
              <a:ext uri="{FF2B5EF4-FFF2-40B4-BE49-F238E27FC236}">
                <a16:creationId xmlns:a16="http://schemas.microsoft.com/office/drawing/2014/main" id="{65079F30-95ED-EAC0-7D81-30C3DAC1DCBA}"/>
              </a:ext>
            </a:extLst>
          </p:cNvPr>
          <p:cNvSpPr>
            <a:spLocks noGrp="1"/>
          </p:cNvSpPr>
          <p:nvPr>
            <p:ph type="sldNum" sz="quarter" idx="12"/>
          </p:nvPr>
        </p:nvSpPr>
        <p:spPr/>
        <p:txBody>
          <a:bodyPr/>
          <a:lstStyle/>
          <a:p>
            <a:fld id="{0979804F-9452-43DD-8675-4216EDE3EB93}" type="slidenum">
              <a:rPr lang="en-US" smtClean="0"/>
              <a:t>6</a:t>
            </a:fld>
            <a:endParaRPr lang="en-US"/>
          </a:p>
        </p:txBody>
      </p:sp>
    </p:spTree>
    <p:extLst>
      <p:ext uri="{BB962C8B-B14F-4D97-AF65-F5344CB8AC3E}">
        <p14:creationId xmlns:p14="http://schemas.microsoft.com/office/powerpoint/2010/main" val="2917154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9DEB3-EA0B-E81B-6AF8-8E27BD039581}"/>
              </a:ext>
            </a:extLst>
          </p:cNvPr>
          <p:cNvSpPr>
            <a:spLocks noGrp="1"/>
          </p:cNvSpPr>
          <p:nvPr>
            <p:ph type="title"/>
          </p:nvPr>
        </p:nvSpPr>
        <p:spPr/>
        <p:txBody>
          <a:bodyPr/>
          <a:lstStyle/>
          <a:p>
            <a:r>
              <a:rPr lang="en-US" dirty="0"/>
              <a:t>Potential Traps</a:t>
            </a:r>
          </a:p>
        </p:txBody>
      </p:sp>
      <p:grpSp>
        <p:nvGrpSpPr>
          <p:cNvPr id="4" name="Group 3">
            <a:extLst>
              <a:ext uri="{FF2B5EF4-FFF2-40B4-BE49-F238E27FC236}">
                <a16:creationId xmlns:a16="http://schemas.microsoft.com/office/drawing/2014/main" id="{A0C66FDE-C9F7-63B9-8074-28FF01EF3C98}"/>
              </a:ext>
            </a:extLst>
          </p:cNvPr>
          <p:cNvGrpSpPr/>
          <p:nvPr/>
        </p:nvGrpSpPr>
        <p:grpSpPr>
          <a:xfrm>
            <a:off x="421640" y="1283965"/>
            <a:ext cx="5669280" cy="1917690"/>
            <a:chOff x="3180080" y="2957524"/>
            <a:chExt cx="5669280" cy="1917690"/>
          </a:xfrm>
        </p:grpSpPr>
        <p:sp>
          <p:nvSpPr>
            <p:cNvPr id="5" name="Rectangle 4">
              <a:extLst>
                <a:ext uri="{FF2B5EF4-FFF2-40B4-BE49-F238E27FC236}">
                  <a16:creationId xmlns:a16="http://schemas.microsoft.com/office/drawing/2014/main" id="{1E639EBE-4BFC-D98C-AE79-CB2BBE99BEA5}"/>
                </a:ext>
              </a:extLst>
            </p:cNvPr>
            <p:cNvSpPr/>
            <p:nvPr/>
          </p:nvSpPr>
          <p:spPr>
            <a:xfrm>
              <a:off x="3180080" y="3219134"/>
              <a:ext cx="5669280" cy="1656080"/>
            </a:xfrm>
            <a:prstGeom prst="rect">
              <a:avLst/>
            </a:prstGeom>
            <a:solidFill>
              <a:srgbClr val="7F8F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The way we see ourselves because others reflect their perceptions, opinions, and paradigms about us through their words and behaviors. </a:t>
              </a:r>
            </a:p>
          </p:txBody>
        </p:sp>
        <p:sp>
          <p:nvSpPr>
            <p:cNvPr id="6" name="TextBox 5">
              <a:extLst>
                <a:ext uri="{FF2B5EF4-FFF2-40B4-BE49-F238E27FC236}">
                  <a16:creationId xmlns:a16="http://schemas.microsoft.com/office/drawing/2014/main" id="{E87F1FD9-654F-7D45-D0A8-2F77459D346B}"/>
                </a:ext>
              </a:extLst>
            </p:cNvPr>
            <p:cNvSpPr txBox="1"/>
            <p:nvPr/>
          </p:nvSpPr>
          <p:spPr>
            <a:xfrm>
              <a:off x="3408680" y="2957524"/>
              <a:ext cx="5212080" cy="523220"/>
            </a:xfrm>
            <a:prstGeom prst="rect">
              <a:avLst/>
            </a:prstGeom>
            <a:noFill/>
          </p:spPr>
          <p:txBody>
            <a:bodyPr wrap="square" rtlCol="0">
              <a:spAutoFit/>
            </a:bodyPr>
            <a:lstStyle/>
            <a:p>
              <a:r>
                <a:rPr lang="en-US" sz="2800" b="1" dirty="0">
                  <a:solidFill>
                    <a:srgbClr val="002060"/>
                  </a:solidFill>
                </a:rPr>
                <a:t>Social Mirrors</a:t>
              </a:r>
            </a:p>
          </p:txBody>
        </p:sp>
      </p:grpSp>
      <p:grpSp>
        <p:nvGrpSpPr>
          <p:cNvPr id="7" name="Group 6">
            <a:extLst>
              <a:ext uri="{FF2B5EF4-FFF2-40B4-BE49-F238E27FC236}">
                <a16:creationId xmlns:a16="http://schemas.microsoft.com/office/drawing/2014/main" id="{A7DBAE62-C0AC-D608-B137-DB312C367F38}"/>
              </a:ext>
            </a:extLst>
          </p:cNvPr>
          <p:cNvGrpSpPr/>
          <p:nvPr/>
        </p:nvGrpSpPr>
        <p:grpSpPr>
          <a:xfrm>
            <a:off x="5862320" y="3747317"/>
            <a:ext cx="5669280" cy="1917690"/>
            <a:chOff x="3180080" y="2957524"/>
            <a:chExt cx="5669280" cy="1917690"/>
          </a:xfrm>
        </p:grpSpPr>
        <p:sp>
          <p:nvSpPr>
            <p:cNvPr id="8" name="Rectangle 7">
              <a:extLst>
                <a:ext uri="{FF2B5EF4-FFF2-40B4-BE49-F238E27FC236}">
                  <a16:creationId xmlns:a16="http://schemas.microsoft.com/office/drawing/2014/main" id="{083BB7BC-B9B7-F7E3-397C-8855175EC972}"/>
                </a:ext>
              </a:extLst>
            </p:cNvPr>
            <p:cNvSpPr/>
            <p:nvPr/>
          </p:nvSpPr>
          <p:spPr>
            <a:xfrm>
              <a:off x="3180080" y="3219134"/>
              <a:ext cx="5669280" cy="1656080"/>
            </a:xfrm>
            <a:prstGeom prst="rect">
              <a:avLst/>
            </a:prstGeom>
            <a:solidFill>
              <a:srgbClr val="7F8F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Our beliefs about ourselves and others influence our self-perception, behavior, and performance. </a:t>
              </a:r>
            </a:p>
          </p:txBody>
        </p:sp>
        <p:sp>
          <p:nvSpPr>
            <p:cNvPr id="9" name="TextBox 8">
              <a:extLst>
                <a:ext uri="{FF2B5EF4-FFF2-40B4-BE49-F238E27FC236}">
                  <a16:creationId xmlns:a16="http://schemas.microsoft.com/office/drawing/2014/main" id="{4401C463-615B-0B73-96E8-CF0A009EE261}"/>
                </a:ext>
              </a:extLst>
            </p:cNvPr>
            <p:cNvSpPr txBox="1"/>
            <p:nvPr/>
          </p:nvSpPr>
          <p:spPr>
            <a:xfrm>
              <a:off x="3408680" y="2957524"/>
              <a:ext cx="5212080" cy="523220"/>
            </a:xfrm>
            <a:prstGeom prst="rect">
              <a:avLst/>
            </a:prstGeom>
            <a:noFill/>
          </p:spPr>
          <p:txBody>
            <a:bodyPr wrap="square" rtlCol="0">
              <a:spAutoFit/>
            </a:bodyPr>
            <a:lstStyle/>
            <a:p>
              <a:r>
                <a:rPr lang="en-US" sz="2800" b="1" dirty="0">
                  <a:solidFill>
                    <a:srgbClr val="002060"/>
                  </a:solidFill>
                </a:rPr>
                <a:t>Self-Fulfilling Prophecy</a:t>
              </a:r>
            </a:p>
          </p:txBody>
        </p:sp>
      </p:grpSp>
      <p:sp>
        <p:nvSpPr>
          <p:cNvPr id="10" name="Date Placeholder 9">
            <a:extLst>
              <a:ext uri="{FF2B5EF4-FFF2-40B4-BE49-F238E27FC236}">
                <a16:creationId xmlns:a16="http://schemas.microsoft.com/office/drawing/2014/main" id="{90503620-10F7-67FE-40BC-A4B59985CCC1}"/>
              </a:ext>
            </a:extLst>
          </p:cNvPr>
          <p:cNvSpPr>
            <a:spLocks noGrp="1"/>
          </p:cNvSpPr>
          <p:nvPr>
            <p:ph type="dt" sz="half" idx="10"/>
          </p:nvPr>
        </p:nvSpPr>
        <p:spPr/>
        <p:txBody>
          <a:bodyPr/>
          <a:lstStyle/>
          <a:p>
            <a:fld id="{0AE9BA4D-824C-4E31-891A-2E2F4122ACDC}" type="datetime1">
              <a:rPr lang="en-US" smtClean="0"/>
              <a:t>4/12/2023</a:t>
            </a:fld>
            <a:endParaRPr lang="en-US"/>
          </a:p>
        </p:txBody>
      </p:sp>
      <p:sp>
        <p:nvSpPr>
          <p:cNvPr id="11" name="Footer Placeholder 10">
            <a:extLst>
              <a:ext uri="{FF2B5EF4-FFF2-40B4-BE49-F238E27FC236}">
                <a16:creationId xmlns:a16="http://schemas.microsoft.com/office/drawing/2014/main" id="{40255647-F50F-573F-5F1A-8FB04D5532B7}"/>
              </a:ext>
            </a:extLst>
          </p:cNvPr>
          <p:cNvSpPr>
            <a:spLocks noGrp="1"/>
          </p:cNvSpPr>
          <p:nvPr>
            <p:ph type="ftr" sz="quarter" idx="11"/>
          </p:nvPr>
        </p:nvSpPr>
        <p:spPr/>
        <p:txBody>
          <a:bodyPr/>
          <a:lstStyle/>
          <a:p>
            <a:r>
              <a:rPr lang="en-US"/>
              <a:t>www.stabilem.com</a:t>
            </a:r>
          </a:p>
        </p:txBody>
      </p:sp>
      <p:sp>
        <p:nvSpPr>
          <p:cNvPr id="12" name="Slide Number Placeholder 11">
            <a:extLst>
              <a:ext uri="{FF2B5EF4-FFF2-40B4-BE49-F238E27FC236}">
                <a16:creationId xmlns:a16="http://schemas.microsoft.com/office/drawing/2014/main" id="{92ECFE66-B69A-4F6A-6C3E-2A3E7DD7EF71}"/>
              </a:ext>
            </a:extLst>
          </p:cNvPr>
          <p:cNvSpPr>
            <a:spLocks noGrp="1"/>
          </p:cNvSpPr>
          <p:nvPr>
            <p:ph type="sldNum" sz="quarter" idx="12"/>
          </p:nvPr>
        </p:nvSpPr>
        <p:spPr/>
        <p:txBody>
          <a:bodyPr/>
          <a:lstStyle/>
          <a:p>
            <a:fld id="{0979804F-9452-43DD-8675-4216EDE3EB93}" type="slidenum">
              <a:rPr lang="en-US" smtClean="0"/>
              <a:t>7</a:t>
            </a:fld>
            <a:endParaRPr lang="en-US"/>
          </a:p>
        </p:txBody>
      </p:sp>
    </p:spTree>
    <p:extLst>
      <p:ext uri="{BB962C8B-B14F-4D97-AF65-F5344CB8AC3E}">
        <p14:creationId xmlns:p14="http://schemas.microsoft.com/office/powerpoint/2010/main" val="2607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42753-7248-9789-B8DD-07FEE0AF5EB3}"/>
              </a:ext>
            </a:extLst>
          </p:cNvPr>
          <p:cNvSpPr>
            <a:spLocks noGrp="1"/>
          </p:cNvSpPr>
          <p:nvPr>
            <p:ph type="title"/>
          </p:nvPr>
        </p:nvSpPr>
        <p:spPr/>
        <p:txBody>
          <a:bodyPr/>
          <a:lstStyle/>
          <a:p>
            <a:r>
              <a:rPr lang="en-US" dirty="0"/>
              <a:t>Principles vs. Values</a:t>
            </a:r>
          </a:p>
        </p:txBody>
      </p:sp>
      <p:sp>
        <p:nvSpPr>
          <p:cNvPr id="3" name="Content Placeholder 2">
            <a:extLst>
              <a:ext uri="{FF2B5EF4-FFF2-40B4-BE49-F238E27FC236}">
                <a16:creationId xmlns:a16="http://schemas.microsoft.com/office/drawing/2014/main" id="{DB696D56-1FB8-2B96-2589-9309383EBC6E}"/>
              </a:ext>
            </a:extLst>
          </p:cNvPr>
          <p:cNvSpPr>
            <a:spLocks noGrp="1"/>
          </p:cNvSpPr>
          <p:nvPr>
            <p:ph idx="1"/>
          </p:nvPr>
        </p:nvSpPr>
        <p:spPr>
          <a:xfrm>
            <a:off x="6096000" y="1013170"/>
            <a:ext cx="6096000" cy="5343179"/>
          </a:xfrm>
        </p:spPr>
        <p:txBody>
          <a:bodyPr>
            <a:normAutofit lnSpcReduction="10000"/>
          </a:bodyPr>
          <a:lstStyle/>
          <a:p>
            <a:r>
              <a:rPr lang="en-US" dirty="0"/>
              <a:t>Principles:</a:t>
            </a:r>
          </a:p>
          <a:p>
            <a:pPr lvl="1"/>
            <a:r>
              <a:rPr lang="en-US" dirty="0"/>
              <a:t>Universal, timeless.</a:t>
            </a:r>
          </a:p>
          <a:p>
            <a:pPr lvl="1"/>
            <a:r>
              <a:rPr lang="en-US" dirty="0"/>
              <a:t>Produce predictable outcomes.</a:t>
            </a:r>
          </a:p>
          <a:p>
            <a:pPr lvl="1"/>
            <a:r>
              <a:rPr lang="en-US" dirty="0"/>
              <a:t>External to ourselves</a:t>
            </a:r>
          </a:p>
          <a:p>
            <a:pPr lvl="1"/>
            <a:r>
              <a:rPr lang="en-US" dirty="0"/>
              <a:t>Operate with or without our understanding or acceptance.</a:t>
            </a:r>
          </a:p>
          <a:p>
            <a:pPr lvl="1"/>
            <a:r>
              <a:rPr lang="en-US" dirty="0"/>
              <a:t>Self-Evident and enabling when understood.</a:t>
            </a:r>
          </a:p>
          <a:p>
            <a:r>
              <a:rPr lang="en-US" dirty="0"/>
              <a:t>Values:</a:t>
            </a:r>
          </a:p>
          <a:p>
            <a:pPr lvl="1"/>
            <a:r>
              <a:rPr lang="en-US" dirty="0"/>
              <a:t>Self-chosen beliefs or ideas</a:t>
            </a:r>
          </a:p>
          <a:p>
            <a:pPr lvl="1"/>
            <a:r>
              <a:rPr lang="en-US" dirty="0"/>
              <a:t>Internal, subjective, based on how we see the world.</a:t>
            </a:r>
          </a:p>
          <a:p>
            <a:pPr lvl="1"/>
            <a:r>
              <a:rPr lang="en-US" dirty="0"/>
              <a:t>Influenced by upbringing, society, and personal reflection.</a:t>
            </a:r>
          </a:p>
          <a:p>
            <a:pPr lvl="1"/>
            <a:endParaRPr lang="en-US" dirty="0"/>
          </a:p>
          <a:p>
            <a:endParaRPr lang="en-US" dirty="0"/>
          </a:p>
        </p:txBody>
      </p:sp>
      <p:pic>
        <p:nvPicPr>
          <p:cNvPr id="5" name="Picture 4">
            <a:extLst>
              <a:ext uri="{FF2B5EF4-FFF2-40B4-BE49-F238E27FC236}">
                <a16:creationId xmlns:a16="http://schemas.microsoft.com/office/drawing/2014/main" id="{927A9B0E-F731-42C1-7A08-83C199373CBB}"/>
              </a:ext>
            </a:extLst>
          </p:cNvPr>
          <p:cNvPicPr>
            <a:picLocks noChangeAspect="1"/>
          </p:cNvPicPr>
          <p:nvPr/>
        </p:nvPicPr>
        <p:blipFill>
          <a:blip r:embed="rId2"/>
          <a:stretch>
            <a:fillRect/>
          </a:stretch>
        </p:blipFill>
        <p:spPr>
          <a:xfrm>
            <a:off x="270192" y="1048702"/>
            <a:ext cx="5514975" cy="1762125"/>
          </a:xfrm>
          <a:prstGeom prst="rect">
            <a:avLst/>
          </a:prstGeom>
        </p:spPr>
      </p:pic>
      <p:pic>
        <p:nvPicPr>
          <p:cNvPr id="7" name="Picture 6">
            <a:extLst>
              <a:ext uri="{FF2B5EF4-FFF2-40B4-BE49-F238E27FC236}">
                <a16:creationId xmlns:a16="http://schemas.microsoft.com/office/drawing/2014/main" id="{2BB99D44-FEC4-AC51-AC97-A1120AA8F80F}"/>
              </a:ext>
            </a:extLst>
          </p:cNvPr>
          <p:cNvPicPr>
            <a:picLocks noChangeAspect="1"/>
          </p:cNvPicPr>
          <p:nvPr/>
        </p:nvPicPr>
        <p:blipFill>
          <a:blip r:embed="rId3"/>
          <a:stretch>
            <a:fillRect/>
          </a:stretch>
        </p:blipFill>
        <p:spPr>
          <a:xfrm>
            <a:off x="313054" y="4047174"/>
            <a:ext cx="5429250" cy="1714500"/>
          </a:xfrm>
          <a:prstGeom prst="rect">
            <a:avLst/>
          </a:prstGeom>
        </p:spPr>
      </p:pic>
      <p:sp>
        <p:nvSpPr>
          <p:cNvPr id="20" name="Date Placeholder 19">
            <a:extLst>
              <a:ext uri="{FF2B5EF4-FFF2-40B4-BE49-F238E27FC236}">
                <a16:creationId xmlns:a16="http://schemas.microsoft.com/office/drawing/2014/main" id="{981D80A4-658E-3C6F-D88E-5CA2AB13C451}"/>
              </a:ext>
            </a:extLst>
          </p:cNvPr>
          <p:cNvSpPr>
            <a:spLocks noGrp="1"/>
          </p:cNvSpPr>
          <p:nvPr>
            <p:ph type="dt" sz="half" idx="10"/>
          </p:nvPr>
        </p:nvSpPr>
        <p:spPr/>
        <p:txBody>
          <a:bodyPr/>
          <a:lstStyle/>
          <a:p>
            <a:fld id="{D075E96D-3DDC-463B-B5EE-33D97161731C}" type="datetime1">
              <a:rPr lang="en-US" smtClean="0"/>
              <a:t>4/12/2023</a:t>
            </a:fld>
            <a:endParaRPr lang="en-US"/>
          </a:p>
        </p:txBody>
      </p:sp>
      <p:sp>
        <p:nvSpPr>
          <p:cNvPr id="21" name="Footer Placeholder 20">
            <a:extLst>
              <a:ext uri="{FF2B5EF4-FFF2-40B4-BE49-F238E27FC236}">
                <a16:creationId xmlns:a16="http://schemas.microsoft.com/office/drawing/2014/main" id="{56E6D16D-6B4D-C3B7-EABF-B10926889C76}"/>
              </a:ext>
            </a:extLst>
          </p:cNvPr>
          <p:cNvSpPr>
            <a:spLocks noGrp="1"/>
          </p:cNvSpPr>
          <p:nvPr>
            <p:ph type="ftr" sz="quarter" idx="11"/>
          </p:nvPr>
        </p:nvSpPr>
        <p:spPr/>
        <p:txBody>
          <a:bodyPr/>
          <a:lstStyle/>
          <a:p>
            <a:r>
              <a:rPr lang="en-US"/>
              <a:t>www.stabilem.com</a:t>
            </a:r>
          </a:p>
        </p:txBody>
      </p:sp>
      <p:sp>
        <p:nvSpPr>
          <p:cNvPr id="22" name="Slide Number Placeholder 21">
            <a:extLst>
              <a:ext uri="{FF2B5EF4-FFF2-40B4-BE49-F238E27FC236}">
                <a16:creationId xmlns:a16="http://schemas.microsoft.com/office/drawing/2014/main" id="{43B92C2F-57BF-7974-91F6-BA15A9E160C8}"/>
              </a:ext>
            </a:extLst>
          </p:cNvPr>
          <p:cNvSpPr>
            <a:spLocks noGrp="1"/>
          </p:cNvSpPr>
          <p:nvPr>
            <p:ph type="sldNum" sz="quarter" idx="12"/>
          </p:nvPr>
        </p:nvSpPr>
        <p:spPr/>
        <p:txBody>
          <a:bodyPr/>
          <a:lstStyle/>
          <a:p>
            <a:fld id="{0979804F-9452-43DD-8675-4216EDE3EB93}" type="slidenum">
              <a:rPr lang="en-US" smtClean="0"/>
              <a:t>8</a:t>
            </a:fld>
            <a:endParaRPr lang="en-US"/>
          </a:p>
        </p:txBody>
      </p:sp>
    </p:spTree>
    <p:extLst>
      <p:ext uri="{BB962C8B-B14F-4D97-AF65-F5344CB8AC3E}">
        <p14:creationId xmlns:p14="http://schemas.microsoft.com/office/powerpoint/2010/main" val="930654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5EE96-0F0D-7C24-3745-4E8996BB17F8}"/>
              </a:ext>
            </a:extLst>
          </p:cNvPr>
          <p:cNvSpPr>
            <a:spLocks noGrp="1"/>
          </p:cNvSpPr>
          <p:nvPr>
            <p:ph type="title"/>
          </p:nvPr>
        </p:nvSpPr>
        <p:spPr/>
        <p:txBody>
          <a:bodyPr/>
          <a:lstStyle/>
          <a:p>
            <a:r>
              <a:rPr lang="en-US" dirty="0"/>
              <a:t>Character vs. Personality</a:t>
            </a:r>
          </a:p>
        </p:txBody>
      </p:sp>
      <p:sp>
        <p:nvSpPr>
          <p:cNvPr id="3" name="Content Placeholder 2">
            <a:extLst>
              <a:ext uri="{FF2B5EF4-FFF2-40B4-BE49-F238E27FC236}">
                <a16:creationId xmlns:a16="http://schemas.microsoft.com/office/drawing/2014/main" id="{F8DDC055-B7E9-C7D9-EC36-FA53BD292318}"/>
              </a:ext>
            </a:extLst>
          </p:cNvPr>
          <p:cNvSpPr>
            <a:spLocks noGrp="1"/>
          </p:cNvSpPr>
          <p:nvPr>
            <p:ph idx="1"/>
          </p:nvPr>
        </p:nvSpPr>
        <p:spPr>
          <a:xfrm>
            <a:off x="6096000" y="1013170"/>
            <a:ext cx="6096000" cy="5343179"/>
          </a:xfrm>
        </p:spPr>
        <p:txBody>
          <a:bodyPr/>
          <a:lstStyle/>
          <a:p>
            <a:r>
              <a:rPr lang="en-US" dirty="0"/>
              <a:t>Your appearance and the perception that you convey can bring you outward success. </a:t>
            </a:r>
          </a:p>
          <a:p>
            <a:r>
              <a:rPr lang="en-US" dirty="0"/>
              <a:t>However, true effectiveness comes from a grounded character. </a:t>
            </a:r>
          </a:p>
          <a:p>
            <a:r>
              <a:rPr lang="en-US" dirty="0"/>
              <a:t>You may put on a front, but your true character can be revealed under pressure.</a:t>
            </a:r>
          </a:p>
        </p:txBody>
      </p:sp>
      <p:pic>
        <p:nvPicPr>
          <p:cNvPr id="7" name="Picture 6">
            <a:extLst>
              <a:ext uri="{FF2B5EF4-FFF2-40B4-BE49-F238E27FC236}">
                <a16:creationId xmlns:a16="http://schemas.microsoft.com/office/drawing/2014/main" id="{C1AACC92-9363-C51B-D700-D8E1A642040A}"/>
              </a:ext>
            </a:extLst>
          </p:cNvPr>
          <p:cNvPicPr>
            <a:picLocks noChangeAspect="1"/>
          </p:cNvPicPr>
          <p:nvPr/>
        </p:nvPicPr>
        <p:blipFill>
          <a:blip r:embed="rId2"/>
          <a:stretch>
            <a:fillRect/>
          </a:stretch>
        </p:blipFill>
        <p:spPr>
          <a:xfrm>
            <a:off x="506367" y="1162114"/>
            <a:ext cx="3363525" cy="5045287"/>
          </a:xfrm>
          <a:prstGeom prst="rect">
            <a:avLst/>
          </a:prstGeom>
        </p:spPr>
      </p:pic>
      <p:sp>
        <p:nvSpPr>
          <p:cNvPr id="8" name="TextBox 7">
            <a:extLst>
              <a:ext uri="{FF2B5EF4-FFF2-40B4-BE49-F238E27FC236}">
                <a16:creationId xmlns:a16="http://schemas.microsoft.com/office/drawing/2014/main" id="{601A5702-BFF8-D0BF-6C47-F430886D4D37}"/>
              </a:ext>
            </a:extLst>
          </p:cNvPr>
          <p:cNvSpPr txBox="1"/>
          <p:nvPr/>
        </p:nvSpPr>
        <p:spPr>
          <a:xfrm>
            <a:off x="1109601" y="2468577"/>
            <a:ext cx="1833662" cy="369332"/>
          </a:xfrm>
          <a:prstGeom prst="rect">
            <a:avLst/>
          </a:prstGeom>
          <a:noFill/>
        </p:spPr>
        <p:txBody>
          <a:bodyPr wrap="square" rtlCol="0">
            <a:spAutoFit/>
          </a:bodyPr>
          <a:lstStyle/>
          <a:p>
            <a:pPr algn="ctr"/>
            <a:r>
              <a:rPr lang="en-US" dirty="0">
                <a:highlight>
                  <a:srgbClr val="C0C0C0"/>
                </a:highlight>
              </a:rPr>
              <a:t>Personality</a:t>
            </a:r>
          </a:p>
        </p:txBody>
      </p:sp>
      <p:sp>
        <p:nvSpPr>
          <p:cNvPr id="9" name="TextBox 8">
            <a:extLst>
              <a:ext uri="{FF2B5EF4-FFF2-40B4-BE49-F238E27FC236}">
                <a16:creationId xmlns:a16="http://schemas.microsoft.com/office/drawing/2014/main" id="{501E9E7C-FD52-0C39-8778-76472C10A4E2}"/>
              </a:ext>
            </a:extLst>
          </p:cNvPr>
          <p:cNvSpPr txBox="1"/>
          <p:nvPr/>
        </p:nvSpPr>
        <p:spPr>
          <a:xfrm>
            <a:off x="1109601" y="3429000"/>
            <a:ext cx="1833662" cy="369332"/>
          </a:xfrm>
          <a:prstGeom prst="rect">
            <a:avLst/>
          </a:prstGeom>
          <a:noFill/>
        </p:spPr>
        <p:txBody>
          <a:bodyPr wrap="square" rtlCol="0">
            <a:spAutoFit/>
          </a:bodyPr>
          <a:lstStyle/>
          <a:p>
            <a:pPr algn="ctr"/>
            <a:r>
              <a:rPr lang="en-US" dirty="0">
                <a:highlight>
                  <a:srgbClr val="C0C0C0"/>
                </a:highlight>
              </a:rPr>
              <a:t>Character</a:t>
            </a:r>
          </a:p>
        </p:txBody>
      </p:sp>
      <p:sp>
        <p:nvSpPr>
          <p:cNvPr id="10" name="Date Placeholder 9">
            <a:extLst>
              <a:ext uri="{FF2B5EF4-FFF2-40B4-BE49-F238E27FC236}">
                <a16:creationId xmlns:a16="http://schemas.microsoft.com/office/drawing/2014/main" id="{D1B0D9BA-2250-405F-9F1C-AB933C380F16}"/>
              </a:ext>
            </a:extLst>
          </p:cNvPr>
          <p:cNvSpPr>
            <a:spLocks noGrp="1"/>
          </p:cNvSpPr>
          <p:nvPr>
            <p:ph type="dt" sz="half" idx="10"/>
          </p:nvPr>
        </p:nvSpPr>
        <p:spPr/>
        <p:txBody>
          <a:bodyPr/>
          <a:lstStyle/>
          <a:p>
            <a:fld id="{CB4FD8CB-6C52-4900-A119-011FD5CE8B80}" type="datetime1">
              <a:rPr lang="en-US" smtClean="0"/>
              <a:t>4/12/2023</a:t>
            </a:fld>
            <a:endParaRPr lang="en-US"/>
          </a:p>
        </p:txBody>
      </p:sp>
      <p:sp>
        <p:nvSpPr>
          <p:cNvPr id="11" name="Footer Placeholder 10">
            <a:extLst>
              <a:ext uri="{FF2B5EF4-FFF2-40B4-BE49-F238E27FC236}">
                <a16:creationId xmlns:a16="http://schemas.microsoft.com/office/drawing/2014/main" id="{C6567723-0B26-1CFE-442B-693D1D9188A1}"/>
              </a:ext>
            </a:extLst>
          </p:cNvPr>
          <p:cNvSpPr>
            <a:spLocks noGrp="1"/>
          </p:cNvSpPr>
          <p:nvPr>
            <p:ph type="ftr" sz="quarter" idx="11"/>
          </p:nvPr>
        </p:nvSpPr>
        <p:spPr/>
        <p:txBody>
          <a:bodyPr/>
          <a:lstStyle/>
          <a:p>
            <a:r>
              <a:rPr lang="en-US"/>
              <a:t>www.stabilem.com</a:t>
            </a:r>
          </a:p>
        </p:txBody>
      </p:sp>
      <p:sp>
        <p:nvSpPr>
          <p:cNvPr id="12" name="Slide Number Placeholder 11">
            <a:extLst>
              <a:ext uri="{FF2B5EF4-FFF2-40B4-BE49-F238E27FC236}">
                <a16:creationId xmlns:a16="http://schemas.microsoft.com/office/drawing/2014/main" id="{7947ED91-C570-8D73-2A5A-44AF82DC276C}"/>
              </a:ext>
            </a:extLst>
          </p:cNvPr>
          <p:cNvSpPr>
            <a:spLocks noGrp="1"/>
          </p:cNvSpPr>
          <p:nvPr>
            <p:ph type="sldNum" sz="quarter" idx="12"/>
          </p:nvPr>
        </p:nvSpPr>
        <p:spPr/>
        <p:txBody>
          <a:bodyPr/>
          <a:lstStyle/>
          <a:p>
            <a:fld id="{0979804F-9452-43DD-8675-4216EDE3EB93}" type="slidenum">
              <a:rPr lang="en-US" smtClean="0"/>
              <a:t>9</a:t>
            </a:fld>
            <a:endParaRPr lang="en-US"/>
          </a:p>
        </p:txBody>
      </p:sp>
    </p:spTree>
    <p:extLst>
      <p:ext uri="{BB962C8B-B14F-4D97-AF65-F5344CB8AC3E}">
        <p14:creationId xmlns:p14="http://schemas.microsoft.com/office/powerpoint/2010/main" val="3418853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Template.pptx" id="{AA113651-7DB2-4F3D-ACE2-9199C058F1FD}" vid="{7332D07B-F79C-42D8-B237-1859F431421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EF71012494D14C981705ED77FADDD8" ma:contentTypeVersion="8" ma:contentTypeDescription="Create a new document." ma:contentTypeScope="" ma:versionID="559efaa66d286b094241b5a6e85fb954">
  <xsd:schema xmlns:xsd="http://www.w3.org/2001/XMLSchema" xmlns:xs="http://www.w3.org/2001/XMLSchema" xmlns:p="http://schemas.microsoft.com/office/2006/metadata/properties" xmlns:ns2="070149f3-192a-4ea1-8a37-abc5e5d40b40" xmlns:ns3="6515ea30-3a0f-4224-8894-2692c5c20541" targetNamespace="http://schemas.microsoft.com/office/2006/metadata/properties" ma:root="true" ma:fieldsID="5bc330a2f10ab2399d63baff31698969" ns2:_="" ns3:_="">
    <xsd:import namespace="070149f3-192a-4ea1-8a37-abc5e5d40b40"/>
    <xsd:import namespace="6515ea30-3a0f-4224-8894-2692c5c2054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0149f3-192a-4ea1-8a37-abc5e5d40b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f733e7-1e05-49a4-b23b-a524f8581676"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515ea30-3a0f-4224-8894-2692c5c2054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2d1d104-a847-432c-b6f9-06e0989ee71e}" ma:internalName="TaxCatchAll" ma:showField="CatchAllData" ma:web="6515ea30-3a0f-4224-8894-2692c5c2054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70149f3-192a-4ea1-8a37-abc5e5d40b40">
      <Terms xmlns="http://schemas.microsoft.com/office/infopath/2007/PartnerControls"/>
    </lcf76f155ced4ddcb4097134ff3c332f>
    <TaxCatchAll xmlns="6515ea30-3a0f-4224-8894-2692c5c20541" xsi:nil="true"/>
  </documentManagement>
</p:properties>
</file>

<file path=customXml/itemProps1.xml><?xml version="1.0" encoding="utf-8"?>
<ds:datastoreItem xmlns:ds="http://schemas.openxmlformats.org/officeDocument/2006/customXml" ds:itemID="{5421F2AD-341B-40B9-9CDB-E88D212618E5}"/>
</file>

<file path=customXml/itemProps2.xml><?xml version="1.0" encoding="utf-8"?>
<ds:datastoreItem xmlns:ds="http://schemas.openxmlformats.org/officeDocument/2006/customXml" ds:itemID="{080D977D-6373-41B4-A498-BAD6C64A9523}"/>
</file>

<file path=customXml/itemProps3.xml><?xml version="1.0" encoding="utf-8"?>
<ds:datastoreItem xmlns:ds="http://schemas.openxmlformats.org/officeDocument/2006/customXml" ds:itemID="{F44C0695-7160-44A0-86ED-4C7BFBBC0C8A}"/>
</file>

<file path=docProps/app.xml><?xml version="1.0" encoding="utf-8"?>
<Properties xmlns="http://schemas.openxmlformats.org/officeDocument/2006/extended-properties" xmlns:vt="http://schemas.openxmlformats.org/officeDocument/2006/docPropsVTypes">
  <Template>Template</Template>
  <TotalTime>13053</TotalTime>
  <Words>3110</Words>
  <Application>Microsoft Office PowerPoint</Application>
  <PresentationFormat>Widescreen</PresentationFormat>
  <Paragraphs>544</Paragraphs>
  <Slides>45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Arial</vt:lpstr>
      <vt:lpstr>Axia Stencil Black</vt:lpstr>
      <vt:lpstr>Calibri</vt:lpstr>
      <vt:lpstr>Calibri Light</vt:lpstr>
      <vt:lpstr>Palatino Linotype</vt:lpstr>
      <vt:lpstr>Rand</vt:lpstr>
      <vt:lpstr>Times New Roman</vt:lpstr>
      <vt:lpstr>Office Theme</vt:lpstr>
      <vt:lpstr>7 Habits of Highly Effective People</vt:lpstr>
      <vt:lpstr>4 Roles of Leadership</vt:lpstr>
      <vt:lpstr>Developing Habits</vt:lpstr>
      <vt:lpstr>Emotional Bank Account</vt:lpstr>
      <vt:lpstr>P/PC Balance</vt:lpstr>
      <vt:lpstr>Paradigms</vt:lpstr>
      <vt:lpstr>Potential Traps</vt:lpstr>
      <vt:lpstr>Principles vs. Values</vt:lpstr>
      <vt:lpstr>Character vs. Personality</vt:lpstr>
      <vt:lpstr>Effectiveness</vt:lpstr>
      <vt:lpstr>Seven Habits Continuum</vt:lpstr>
      <vt:lpstr>Habit 1 – Be Proactive</vt:lpstr>
      <vt:lpstr>Reaction Tendancies</vt:lpstr>
      <vt:lpstr>Habit 1 – Be Proactive</vt:lpstr>
      <vt:lpstr>Be a Transition Figure</vt:lpstr>
      <vt:lpstr>Theories of Determinism</vt:lpstr>
      <vt:lpstr>The Four Human Endowments</vt:lpstr>
      <vt:lpstr>Habit 1 – Be Proactive</vt:lpstr>
      <vt:lpstr>Habit 2 – Begin with the End in Mind</vt:lpstr>
      <vt:lpstr>Habit 2 – Begin with the End in Mind</vt:lpstr>
      <vt:lpstr>Habit 2 – Begin with the End in Mind</vt:lpstr>
      <vt:lpstr>Habit 3 – Put First Things First</vt:lpstr>
      <vt:lpstr>Time Mgmt for Long Term Vision</vt:lpstr>
      <vt:lpstr>Time Mgmt for Long Term Vision</vt:lpstr>
      <vt:lpstr>6 Step Process</vt:lpstr>
      <vt:lpstr>6 Step Process</vt:lpstr>
      <vt:lpstr>Habit 4 – Think Win-Win</vt:lpstr>
      <vt:lpstr>Habit 4 – Think Win-Win</vt:lpstr>
      <vt:lpstr>Courage / Consideration</vt:lpstr>
      <vt:lpstr>Habit 4 – Think Win-Win</vt:lpstr>
      <vt:lpstr>Habit 4 – Think Win-Win</vt:lpstr>
      <vt:lpstr>Win-Win Agreements</vt:lpstr>
      <vt:lpstr>Habit 4 – Think Win-Win</vt:lpstr>
      <vt:lpstr>Habit 5 – Seek First to Understand,…</vt:lpstr>
      <vt:lpstr>Levels of Listening</vt:lpstr>
      <vt:lpstr>Autobiographical Responses</vt:lpstr>
      <vt:lpstr>How we communicate</vt:lpstr>
      <vt:lpstr>Five Empathic Listening Responses</vt:lpstr>
      <vt:lpstr>Habit 6 - Synergize</vt:lpstr>
      <vt:lpstr>What is Synergy?</vt:lpstr>
      <vt:lpstr>The Process of Synergizing</vt:lpstr>
      <vt:lpstr>The Third Alternative</vt:lpstr>
      <vt:lpstr>Habit 7 – Sharpen the Saw</vt:lpstr>
      <vt:lpstr>Four Dimensions of Renewal</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Harold Chapman</dc:creator>
  <cp:lastModifiedBy>Harold Chapman</cp:lastModifiedBy>
  <cp:revision>1</cp:revision>
  <dcterms:created xsi:type="dcterms:W3CDTF">2023-04-03T17:40:20Z</dcterms:created>
  <dcterms:modified xsi:type="dcterms:W3CDTF">2023-04-12T19:14:19Z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0x0101004AEF71012494D14C981705ED77FADDD8</vt:lpwstr>
  </property>
</Properties>
</file>